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9" r:id="rId7"/>
    <p:sldId id="260" r:id="rId8"/>
    <p:sldId id="261" r:id="rId9"/>
    <p:sldId id="275" r:id="rId10"/>
    <p:sldId id="269" r:id="rId11"/>
    <p:sldId id="276" r:id="rId12"/>
    <p:sldId id="277" r:id="rId13"/>
    <p:sldId id="279" r:id="rId14"/>
    <p:sldId id="278" r:id="rId15"/>
    <p:sldId id="281" r:id="rId16"/>
    <p:sldId id="282" r:id="rId17"/>
    <p:sldId id="283" r:id="rId18"/>
    <p:sldId id="284" r:id="rId19"/>
    <p:sldId id="285" r:id="rId20"/>
    <p:sldId id="266" r:id="rId21"/>
    <p:sldId id="286" r:id="rId22"/>
    <p:sldId id="265" r:id="rId23"/>
  </p:sldIdLst>
  <p:sldSz cx="12192000" cy="6858000"/>
  <p:notesSz cx="6858000" cy="9144000"/>
  <p:embeddedFontLst>
    <p:embeddedFont>
      <p:font typeface="Fira Sans Condensed" panose="020F0502020204030204" pitchFamily="34" charset="0"/>
      <p:regular r:id="rId26"/>
      <p:bold r:id="rId27"/>
      <p:italic r:id="rId28"/>
      <p:boldItalic r:id="rId29"/>
    </p:embeddedFont>
    <p:embeddedFont>
      <p:font typeface="Fira Sans Condensed Medium" panose="020F0502020204030204" pitchFamily="34" charset="0"/>
      <p:regular r:id="rId30"/>
      <p:italic r:id="rId31"/>
    </p:embeddedFont>
    <p:embeddedFont>
      <p:font typeface="Luckiest Guy" panose="02000506000000020004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166" userDrawn="1">
          <p15:clr>
            <a:srgbClr val="000000"/>
          </p15:clr>
        </p15:guide>
        <p15:guide id="6" pos="7559" userDrawn="1">
          <p15:clr>
            <a:srgbClr val="000000"/>
          </p15:clr>
        </p15:guide>
        <p15:guide id="7" orient="horz" pos="119" userDrawn="1">
          <p15:clr>
            <a:srgbClr val="000000"/>
          </p15:clr>
        </p15:guide>
        <p15:guide id="8" orient="horz" pos="4201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BE"/>
    <a:srgbClr val="9DD4DF"/>
    <a:srgbClr val="58B5C8"/>
    <a:srgbClr val="EEE7B0"/>
    <a:srgbClr val="6CBECE"/>
    <a:srgbClr val="52B3C6"/>
    <a:srgbClr val="40ABC0"/>
    <a:srgbClr val="5EB8CA"/>
    <a:srgbClr val="F8F277"/>
    <a:srgbClr val="75F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 autoAdjust="0"/>
    <p:restoredTop sz="96357" autoAdjust="0"/>
  </p:normalViewPr>
  <p:slideViewPr>
    <p:cSldViewPr>
      <p:cViewPr varScale="1">
        <p:scale>
          <a:sx n="127" d="100"/>
          <a:sy n="127" d="100"/>
        </p:scale>
        <p:origin x="520" y="192"/>
      </p:cViewPr>
      <p:guideLst>
        <p:guide pos="166"/>
        <p:guide pos="7559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27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389FF6-06C7-A4D3-27BF-4A02E0FA28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CA78-C747-EB4F-3FF6-E207584FA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1F414-B5E2-4070-82DF-BAD56930014A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08775-4B53-53BF-FF0F-E3C8C75459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BCEA-C42D-E7C4-5F3A-BB8B3C6191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505-3454-4CF0-8F43-2812B3AD216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726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E0A9-89C4-44F3-84BD-9DB3A000FE8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B06FD-06CC-43C2-8ECB-536B0EC73B1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5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11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E958BB-25C4-6968-F87F-1D9EBBF6F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52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3964-0CCC-A356-E5C5-4494B852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3C63-142C-DC00-F019-F6FEA0DB6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8DF1-D9E2-7680-3895-6324D8D8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F4A7-79D6-2E4E-019A-C16D5F3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0F1E-F63D-F90F-1937-EB42E82B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0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962BD-249D-CBD8-B588-33E395317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0D11-C0B2-8DCD-24AD-ECAE6FE7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58E6-237D-8112-D1E3-2AFA1810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093-4522-A3D8-41C1-94309D85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6B88-634C-0328-3B86-F15DDCFA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5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A4135D8-1C5E-1E07-8B9C-C8F0636AACF4}"/>
              </a:ext>
            </a:extLst>
          </p:cNvPr>
          <p:cNvSpPr/>
          <p:nvPr userDrawn="1"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3B759B-1281-25ED-A273-7DB10376326B}"/>
              </a:ext>
            </a:extLst>
          </p:cNvPr>
          <p:cNvSpPr/>
          <p:nvPr userDrawn="1"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8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1D39-F261-4845-BB7B-04DBDF81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D4B7-7AE4-7500-A5B6-5CCA627E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31FA-D988-BAE5-6815-54ACFF60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6D2D-1F9E-5A22-2A1F-CE6B2FA7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4367-BCE2-8F42-3F07-0C7367A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8C1E07-6AEA-FD90-3ABB-D98D5DACC59F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ABE14E-0C4F-1098-BBFF-31C9583611A1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2A6996-01BF-CAF7-2319-C2767DED2B53}"/>
              </a:ext>
            </a:extLst>
          </p:cNvPr>
          <p:cNvSpPr/>
          <p:nvPr userDrawn="1"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EB0110-B0F7-D430-C403-E9F8DA630D75}"/>
              </a:ext>
            </a:extLst>
          </p:cNvPr>
          <p:cNvSpPr/>
          <p:nvPr userDrawn="1"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9162BF-F644-B165-F2C0-6EB15765ED19}"/>
              </a:ext>
            </a:extLst>
          </p:cNvPr>
          <p:cNvSpPr/>
          <p:nvPr userDrawn="1"/>
        </p:nvSpPr>
        <p:spPr>
          <a:xfrm rot="21124263">
            <a:off x="-49629" y="5112396"/>
            <a:ext cx="7662974" cy="2247467"/>
          </a:xfrm>
          <a:custGeom>
            <a:avLst/>
            <a:gdLst>
              <a:gd name="connsiteX0" fmla="*/ 697304 w 7662974"/>
              <a:gd name="connsiteY0" fmla="*/ 7623 h 2247467"/>
              <a:gd name="connsiteX1" fmla="*/ 729363 w 7662974"/>
              <a:gd name="connsiteY1" fmla="*/ 19700 h 2247467"/>
              <a:gd name="connsiteX2" fmla="*/ 904271 w 7662974"/>
              <a:gd name="connsiteY2" fmla="*/ 130430 h 2247467"/>
              <a:gd name="connsiteX3" fmla="*/ 870868 w 7662974"/>
              <a:gd name="connsiteY3" fmla="*/ 223013 h 2247467"/>
              <a:gd name="connsiteX4" fmla="*/ 1133361 w 7662974"/>
              <a:gd name="connsiteY4" fmla="*/ 194607 h 2247467"/>
              <a:gd name="connsiteX5" fmla="*/ 1323786 w 7662974"/>
              <a:gd name="connsiteY5" fmla="*/ 225381 h 2247467"/>
              <a:gd name="connsiteX6" fmla="*/ 1267237 w 7662974"/>
              <a:gd name="connsiteY6" fmla="*/ 323223 h 2247467"/>
              <a:gd name="connsiteX7" fmla="*/ 1478178 w 7662974"/>
              <a:gd name="connsiteY7" fmla="*/ 341109 h 2247467"/>
              <a:gd name="connsiteX8" fmla="*/ 1722523 w 7662974"/>
              <a:gd name="connsiteY8" fmla="*/ 358995 h 2247467"/>
              <a:gd name="connsiteX9" fmla="*/ 1776442 w 7662974"/>
              <a:gd name="connsiteY9" fmla="*/ 448947 h 2247467"/>
              <a:gd name="connsiteX10" fmla="*/ 2023417 w 7662974"/>
              <a:gd name="connsiteY10" fmla="*/ 415543 h 2247467"/>
              <a:gd name="connsiteX11" fmla="*/ 2815893 w 7662974"/>
              <a:gd name="connsiteY11" fmla="*/ 551787 h 2247467"/>
              <a:gd name="connsiteX12" fmla="*/ 3055240 w 7662974"/>
              <a:gd name="connsiteY12" fmla="*/ 677773 h 2247467"/>
              <a:gd name="connsiteX13" fmla="*/ 3407685 w 7662974"/>
              <a:gd name="connsiteY13" fmla="*/ 716437 h 2247467"/>
              <a:gd name="connsiteX14" fmla="*/ 3644402 w 7662974"/>
              <a:gd name="connsiteY14" fmla="*/ 837425 h 2247467"/>
              <a:gd name="connsiteX15" fmla="*/ 3870862 w 7662974"/>
              <a:gd name="connsiteY15" fmla="*/ 893974 h 2247467"/>
              <a:gd name="connsiteX16" fmla="*/ 4014996 w 7662974"/>
              <a:gd name="connsiteY16" fmla="*/ 986558 h 2247467"/>
              <a:gd name="connsiteX17" fmla="*/ 4259341 w 7662974"/>
              <a:gd name="connsiteY17" fmla="*/ 919750 h 2247467"/>
              <a:gd name="connsiteX18" fmla="*/ 4418993 w 7662974"/>
              <a:gd name="connsiteY18" fmla="*/ 1027852 h 2247467"/>
              <a:gd name="connsiteX19" fmla="*/ 4501318 w 7662974"/>
              <a:gd name="connsiteY19" fmla="*/ 1120433 h 2247467"/>
              <a:gd name="connsiteX20" fmla="*/ 4827988 w 7662974"/>
              <a:gd name="connsiteY20" fmla="*/ 1135952 h 2247467"/>
              <a:gd name="connsiteX21" fmla="*/ 5026041 w 7662974"/>
              <a:gd name="connsiteY21" fmla="*/ 1223538 h 2247467"/>
              <a:gd name="connsiteX22" fmla="*/ 5249871 w 7662974"/>
              <a:gd name="connsiteY22" fmla="*/ 1244053 h 2247467"/>
              <a:gd name="connsiteX23" fmla="*/ 5574172 w 7662974"/>
              <a:gd name="connsiteY23" fmla="*/ 1244053 h 2247467"/>
              <a:gd name="connsiteX24" fmla="*/ 5599948 w 7662974"/>
              <a:gd name="connsiteY24" fmla="*/ 1413963 h 2247467"/>
              <a:gd name="connsiteX25" fmla="*/ 5829038 w 7662974"/>
              <a:gd name="connsiteY25" fmla="*/ 1493657 h 2247467"/>
              <a:gd name="connsiteX26" fmla="*/ 6256180 w 7662974"/>
              <a:gd name="connsiteY26" fmla="*/ 1483401 h 2247467"/>
              <a:gd name="connsiteX27" fmla="*/ 6482639 w 7662974"/>
              <a:gd name="connsiteY27" fmla="*/ 1555467 h 2247467"/>
              <a:gd name="connsiteX28" fmla="*/ 6763018 w 7662974"/>
              <a:gd name="connsiteY28" fmla="*/ 1648049 h 2247467"/>
              <a:gd name="connsiteX29" fmla="*/ 7195157 w 7662974"/>
              <a:gd name="connsiteY29" fmla="*/ 1678823 h 2247467"/>
              <a:gd name="connsiteX30" fmla="*/ 7223564 w 7662974"/>
              <a:gd name="connsiteY30" fmla="*/ 1745630 h 2247467"/>
              <a:gd name="connsiteX31" fmla="*/ 6958440 w 7662974"/>
              <a:gd name="connsiteY31" fmla="*/ 1822694 h 2247467"/>
              <a:gd name="connsiteX32" fmla="*/ 7148867 w 7662974"/>
              <a:gd name="connsiteY32" fmla="*/ 1856097 h 2247467"/>
              <a:gd name="connsiteX33" fmla="*/ 7357177 w 7662974"/>
              <a:gd name="connsiteY33" fmla="*/ 1876614 h 2247467"/>
              <a:gd name="connsiteX34" fmla="*/ 7326404 w 7662974"/>
              <a:gd name="connsiteY34" fmla="*/ 1933162 h 2247467"/>
              <a:gd name="connsiteX35" fmla="*/ 7475536 w 7662974"/>
              <a:gd name="connsiteY35" fmla="*/ 1948681 h 2247467"/>
              <a:gd name="connsiteX36" fmla="*/ 7658334 w 7662974"/>
              <a:gd name="connsiteY36" fmla="*/ 2005229 h 2247467"/>
              <a:gd name="connsiteX37" fmla="*/ 7642816 w 7662974"/>
              <a:gd name="connsiteY37" fmla="*/ 2082295 h 2247467"/>
              <a:gd name="connsiteX38" fmla="*/ 7456598 w 7662974"/>
              <a:gd name="connsiteY38" fmla="*/ 2217749 h 2247467"/>
              <a:gd name="connsiteX39" fmla="*/ 7391743 w 7662974"/>
              <a:gd name="connsiteY39" fmla="*/ 2247467 h 2247467"/>
              <a:gd name="connsiteX40" fmla="*/ 0 w 7662974"/>
              <a:gd name="connsiteY40" fmla="*/ 1217971 h 2247467"/>
              <a:gd name="connsiteX41" fmla="*/ 157275 w 7662974"/>
              <a:gd name="connsiteY41" fmla="*/ 88743 h 2247467"/>
              <a:gd name="connsiteX42" fmla="*/ 169890 w 7662974"/>
              <a:gd name="connsiteY42" fmla="*/ 89054 h 2247467"/>
              <a:gd name="connsiteX43" fmla="*/ 207008 w 7662974"/>
              <a:gd name="connsiteY43" fmla="*/ 81509 h 2247467"/>
              <a:gd name="connsiteX44" fmla="*/ 371658 w 7662974"/>
              <a:gd name="connsiteY44" fmla="*/ 17069 h 2247467"/>
              <a:gd name="connsiteX45" fmla="*/ 697304 w 7662974"/>
              <a:gd name="connsiteY45" fmla="*/ 7623 h 224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62974" h="2247467">
                <a:moveTo>
                  <a:pt x="697304" y="7623"/>
                </a:moveTo>
                <a:cubicBezTo>
                  <a:pt x="710656" y="10584"/>
                  <a:pt x="721637" y="14538"/>
                  <a:pt x="729363" y="19700"/>
                </a:cubicBezTo>
                <a:cubicBezTo>
                  <a:pt x="791173" y="60994"/>
                  <a:pt x="909532" y="91767"/>
                  <a:pt x="904271" y="130430"/>
                </a:cubicBezTo>
                <a:cubicBezTo>
                  <a:pt x="899011" y="169094"/>
                  <a:pt x="832204" y="218016"/>
                  <a:pt x="870868" y="223013"/>
                </a:cubicBezTo>
                <a:cubicBezTo>
                  <a:pt x="909532" y="228273"/>
                  <a:pt x="1133361" y="194607"/>
                  <a:pt x="1133361" y="194607"/>
                </a:cubicBezTo>
                <a:cubicBezTo>
                  <a:pt x="1133361" y="194607"/>
                  <a:pt x="1344302" y="166201"/>
                  <a:pt x="1323786" y="225381"/>
                </a:cubicBezTo>
                <a:cubicBezTo>
                  <a:pt x="1303271" y="284559"/>
                  <a:pt x="1269868" y="310335"/>
                  <a:pt x="1267237" y="323223"/>
                </a:cubicBezTo>
                <a:cubicBezTo>
                  <a:pt x="1264607" y="336111"/>
                  <a:pt x="1431887" y="338741"/>
                  <a:pt x="1478178" y="341109"/>
                </a:cubicBezTo>
                <a:cubicBezTo>
                  <a:pt x="1524470" y="343476"/>
                  <a:pt x="1704638" y="333482"/>
                  <a:pt x="1722523" y="358995"/>
                </a:cubicBezTo>
                <a:cubicBezTo>
                  <a:pt x="1740408" y="384507"/>
                  <a:pt x="1709635" y="436059"/>
                  <a:pt x="1776442" y="448947"/>
                </a:cubicBezTo>
                <a:cubicBezTo>
                  <a:pt x="1843249" y="461834"/>
                  <a:pt x="2023417" y="415543"/>
                  <a:pt x="2023417" y="415543"/>
                </a:cubicBezTo>
                <a:cubicBezTo>
                  <a:pt x="2023417" y="415543"/>
                  <a:pt x="2790117" y="456837"/>
                  <a:pt x="2815893" y="551787"/>
                </a:cubicBezTo>
                <a:cubicBezTo>
                  <a:pt x="2841669" y="646737"/>
                  <a:pt x="2996061" y="680404"/>
                  <a:pt x="3055240" y="677773"/>
                </a:cubicBezTo>
                <a:cubicBezTo>
                  <a:pt x="3114419" y="675143"/>
                  <a:pt x="3364024" y="659887"/>
                  <a:pt x="3407685" y="716437"/>
                </a:cubicBezTo>
                <a:cubicBezTo>
                  <a:pt x="3451347" y="772986"/>
                  <a:pt x="3562077" y="821908"/>
                  <a:pt x="3644402" y="837425"/>
                </a:cubicBezTo>
                <a:cubicBezTo>
                  <a:pt x="3726727" y="852943"/>
                  <a:pt x="3773019" y="842687"/>
                  <a:pt x="3870862" y="893974"/>
                </a:cubicBezTo>
                <a:cubicBezTo>
                  <a:pt x="3968705" y="945527"/>
                  <a:pt x="3966075" y="978930"/>
                  <a:pt x="4014996" y="986558"/>
                </a:cubicBezTo>
                <a:cubicBezTo>
                  <a:pt x="4063918" y="994185"/>
                  <a:pt x="4200162" y="927378"/>
                  <a:pt x="4259341" y="919750"/>
                </a:cubicBezTo>
                <a:cubicBezTo>
                  <a:pt x="4318520" y="912124"/>
                  <a:pt x="4406105" y="963411"/>
                  <a:pt x="4418993" y="1027852"/>
                </a:cubicBezTo>
                <a:cubicBezTo>
                  <a:pt x="4431881" y="1092292"/>
                  <a:pt x="4460287" y="1115436"/>
                  <a:pt x="4501318" y="1120433"/>
                </a:cubicBezTo>
                <a:cubicBezTo>
                  <a:pt x="4542612" y="1125695"/>
                  <a:pt x="4686483" y="1094658"/>
                  <a:pt x="4827988" y="1135952"/>
                </a:cubicBezTo>
                <a:cubicBezTo>
                  <a:pt x="4969492" y="1177246"/>
                  <a:pt x="4964231" y="1179613"/>
                  <a:pt x="5026041" y="1223538"/>
                </a:cubicBezTo>
                <a:cubicBezTo>
                  <a:pt x="5087850" y="1267198"/>
                  <a:pt x="5115993" y="1269829"/>
                  <a:pt x="5249871" y="1244053"/>
                </a:cubicBezTo>
                <a:cubicBezTo>
                  <a:pt x="5383747" y="1218277"/>
                  <a:pt x="5543136" y="1179613"/>
                  <a:pt x="5574172" y="1244053"/>
                </a:cubicBezTo>
                <a:cubicBezTo>
                  <a:pt x="5604945" y="1308492"/>
                  <a:pt x="5535508" y="1380297"/>
                  <a:pt x="5599948" y="1413963"/>
                </a:cubicBezTo>
                <a:cubicBezTo>
                  <a:pt x="5664388" y="1447366"/>
                  <a:pt x="5736193" y="1501548"/>
                  <a:pt x="5829038" y="1493657"/>
                </a:cubicBezTo>
                <a:cubicBezTo>
                  <a:pt x="5921620" y="1486030"/>
                  <a:pt x="6124934" y="1467882"/>
                  <a:pt x="6256180" y="1483401"/>
                </a:cubicBezTo>
                <a:cubicBezTo>
                  <a:pt x="6387427" y="1498918"/>
                  <a:pt x="6405312" y="1503916"/>
                  <a:pt x="6482639" y="1555467"/>
                </a:cubicBezTo>
                <a:cubicBezTo>
                  <a:pt x="6559705" y="1607018"/>
                  <a:pt x="6588111" y="1635163"/>
                  <a:pt x="6763018" y="1648049"/>
                </a:cubicBezTo>
                <a:cubicBezTo>
                  <a:pt x="6937925" y="1660937"/>
                  <a:pt x="7161755" y="1642790"/>
                  <a:pt x="7195157" y="1678823"/>
                </a:cubicBezTo>
                <a:cubicBezTo>
                  <a:pt x="7228561" y="1714856"/>
                  <a:pt x="7341922" y="1704599"/>
                  <a:pt x="7223564" y="1745630"/>
                </a:cubicBezTo>
                <a:cubicBezTo>
                  <a:pt x="7105205" y="1786924"/>
                  <a:pt x="6925037" y="1786925"/>
                  <a:pt x="6958440" y="1822694"/>
                </a:cubicBezTo>
                <a:cubicBezTo>
                  <a:pt x="6991844" y="1858464"/>
                  <a:pt x="7058914" y="1861358"/>
                  <a:pt x="7148867" y="1856097"/>
                </a:cubicBezTo>
                <a:cubicBezTo>
                  <a:pt x="7238819" y="1850837"/>
                  <a:pt x="7323774" y="1845840"/>
                  <a:pt x="7357177" y="1876614"/>
                </a:cubicBezTo>
                <a:cubicBezTo>
                  <a:pt x="7390582" y="1907386"/>
                  <a:pt x="7313516" y="1899759"/>
                  <a:pt x="7326404" y="1933162"/>
                </a:cubicBezTo>
                <a:cubicBezTo>
                  <a:pt x="7339293" y="1966566"/>
                  <a:pt x="7475536" y="1948681"/>
                  <a:pt x="7475536" y="1948681"/>
                </a:cubicBezTo>
                <a:cubicBezTo>
                  <a:pt x="7475536" y="1948681"/>
                  <a:pt x="7645447" y="1979453"/>
                  <a:pt x="7658334" y="2005229"/>
                </a:cubicBezTo>
                <a:cubicBezTo>
                  <a:pt x="7671748" y="2032057"/>
                  <a:pt x="7652811" y="2063619"/>
                  <a:pt x="7642816" y="2082295"/>
                </a:cubicBezTo>
                <a:cubicBezTo>
                  <a:pt x="7607834" y="2147523"/>
                  <a:pt x="7547866" y="2176191"/>
                  <a:pt x="7456598" y="2217749"/>
                </a:cubicBezTo>
                <a:lnTo>
                  <a:pt x="7391743" y="2247467"/>
                </a:lnTo>
                <a:lnTo>
                  <a:pt x="0" y="1217971"/>
                </a:lnTo>
                <a:lnTo>
                  <a:pt x="157275" y="88743"/>
                </a:lnTo>
                <a:lnTo>
                  <a:pt x="169890" y="89054"/>
                </a:lnTo>
                <a:cubicBezTo>
                  <a:pt x="182071" y="88216"/>
                  <a:pt x="194778" y="85980"/>
                  <a:pt x="207008" y="81509"/>
                </a:cubicBezTo>
                <a:cubicBezTo>
                  <a:pt x="255930" y="63624"/>
                  <a:pt x="345882" y="19699"/>
                  <a:pt x="371658" y="17069"/>
                </a:cubicBezTo>
                <a:cubicBezTo>
                  <a:pt x="394212" y="14768"/>
                  <a:pt x="603842" y="-13108"/>
                  <a:pt x="697304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F50F8D-A9D2-DED2-CE23-D33DDB70C3CE}"/>
              </a:ext>
            </a:extLst>
          </p:cNvPr>
          <p:cNvSpPr/>
          <p:nvPr userDrawn="1"/>
        </p:nvSpPr>
        <p:spPr>
          <a:xfrm rot="21124263">
            <a:off x="2870" y="5879408"/>
            <a:ext cx="7323624" cy="1490847"/>
          </a:xfrm>
          <a:custGeom>
            <a:avLst/>
            <a:gdLst>
              <a:gd name="connsiteX0" fmla="*/ 247963 w 7323624"/>
              <a:gd name="connsiteY0" fmla="*/ 878 h 1490847"/>
              <a:gd name="connsiteX1" fmla="*/ 422871 w 7323624"/>
              <a:gd name="connsiteY1" fmla="*/ 211819 h 1490847"/>
              <a:gd name="connsiteX2" fmla="*/ 680103 w 7323624"/>
              <a:gd name="connsiteY2" fmla="*/ 242592 h 1490847"/>
              <a:gd name="connsiteX3" fmla="*/ 824237 w 7323624"/>
              <a:gd name="connsiteY3" fmla="*/ 319657 h 1490847"/>
              <a:gd name="connsiteX4" fmla="*/ 1102248 w 7323624"/>
              <a:gd name="connsiteY4" fmla="*/ 360952 h 1490847"/>
              <a:gd name="connsiteX5" fmla="*/ 1354484 w 7323624"/>
              <a:gd name="connsiteY5" fmla="*/ 360952 h 1490847"/>
              <a:gd name="connsiteX6" fmla="*/ 1560427 w 7323624"/>
              <a:gd name="connsiteY6" fmla="*/ 453533 h 1490847"/>
              <a:gd name="connsiteX7" fmla="*/ 1755851 w 7323624"/>
              <a:gd name="connsiteY7" fmla="*/ 571893 h 1490847"/>
              <a:gd name="connsiteX8" fmla="*/ 2332125 w 7323624"/>
              <a:gd name="connsiteY8" fmla="*/ 752060 h 1490847"/>
              <a:gd name="connsiteX9" fmla="*/ 2929212 w 7323624"/>
              <a:gd name="connsiteY9" fmla="*/ 849934 h 1490847"/>
              <a:gd name="connsiteX10" fmla="*/ 3700875 w 7323624"/>
              <a:gd name="connsiteY10" fmla="*/ 937488 h 1490847"/>
              <a:gd name="connsiteX11" fmla="*/ 3947850 w 7323624"/>
              <a:gd name="connsiteY11" fmla="*/ 968261 h 1490847"/>
              <a:gd name="connsiteX12" fmla="*/ 4224782 w 7323624"/>
              <a:gd name="connsiteY12" fmla="*/ 978875 h 1490847"/>
              <a:gd name="connsiteX13" fmla="*/ 4472836 w 7323624"/>
              <a:gd name="connsiteY13" fmla="*/ 1035068 h 1490847"/>
              <a:gd name="connsiteX14" fmla="*/ 4596455 w 7323624"/>
              <a:gd name="connsiteY14" fmla="*/ 993774 h 1490847"/>
              <a:gd name="connsiteX15" fmla="*/ 4745587 w 7323624"/>
              <a:gd name="connsiteY15" fmla="*/ 993774 h 1490847"/>
              <a:gd name="connsiteX16" fmla="*/ 4977043 w 7323624"/>
              <a:gd name="connsiteY16" fmla="*/ 1086357 h 1490847"/>
              <a:gd name="connsiteX17" fmla="*/ 4951267 w 7323624"/>
              <a:gd name="connsiteY17" fmla="*/ 1004033 h 1490847"/>
              <a:gd name="connsiteX18" fmla="*/ 4781358 w 7323624"/>
              <a:gd name="connsiteY18" fmla="*/ 937226 h 1490847"/>
              <a:gd name="connsiteX19" fmla="*/ 4941010 w 7323624"/>
              <a:gd name="connsiteY19" fmla="*/ 921708 h 1490847"/>
              <a:gd name="connsiteX20" fmla="*/ 5167469 w 7323624"/>
              <a:gd name="connsiteY20" fmla="*/ 1096616 h 1490847"/>
              <a:gd name="connsiteX21" fmla="*/ 5450478 w 7323624"/>
              <a:gd name="connsiteY21" fmla="*/ 1220233 h 1490847"/>
              <a:gd name="connsiteX22" fmla="*/ 5728488 w 7323624"/>
              <a:gd name="connsiteY22" fmla="*/ 1204715 h 1490847"/>
              <a:gd name="connsiteX23" fmla="*/ 6001239 w 7323624"/>
              <a:gd name="connsiteY23" fmla="*/ 1266526 h 1490847"/>
              <a:gd name="connsiteX24" fmla="*/ 6243729 w 7323624"/>
              <a:gd name="connsiteY24" fmla="*/ 1291109 h 1490847"/>
              <a:gd name="connsiteX25" fmla="*/ 6531482 w 7323624"/>
              <a:gd name="connsiteY25" fmla="*/ 1305854 h 1490847"/>
              <a:gd name="connsiteX26" fmla="*/ 6783458 w 7323624"/>
              <a:gd name="connsiteY26" fmla="*/ 1297299 h 1490847"/>
              <a:gd name="connsiteX27" fmla="*/ 6979092 w 7323624"/>
              <a:gd name="connsiteY27" fmla="*/ 1319312 h 1490847"/>
              <a:gd name="connsiteX28" fmla="*/ 7256891 w 7323624"/>
              <a:gd name="connsiteY28" fmla="*/ 1390144 h 1490847"/>
              <a:gd name="connsiteX29" fmla="*/ 7296503 w 7323624"/>
              <a:gd name="connsiteY29" fmla="*/ 1435341 h 1490847"/>
              <a:gd name="connsiteX30" fmla="*/ 7323624 w 7323624"/>
              <a:gd name="connsiteY30" fmla="*/ 1490847 h 1490847"/>
              <a:gd name="connsiteX31" fmla="*/ 0 w 7323624"/>
              <a:gd name="connsiteY31" fmla="*/ 470839 h 1490847"/>
              <a:gd name="connsiteX32" fmla="*/ 37374 w 7323624"/>
              <a:gd name="connsiteY32" fmla="*/ 202498 h 1490847"/>
              <a:gd name="connsiteX33" fmla="*/ 45857 w 7323624"/>
              <a:gd name="connsiteY33" fmla="*/ 198709 h 1490847"/>
              <a:gd name="connsiteX34" fmla="*/ 93571 w 7323624"/>
              <a:gd name="connsiteY34" fmla="*/ 108978 h 1490847"/>
              <a:gd name="connsiteX35" fmla="*/ 247963 w 7323624"/>
              <a:gd name="connsiteY35" fmla="*/ 878 h 149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23624" h="1490847">
                <a:moveTo>
                  <a:pt x="247963" y="878"/>
                </a:moveTo>
                <a:cubicBezTo>
                  <a:pt x="350803" y="11135"/>
                  <a:pt x="304512" y="175785"/>
                  <a:pt x="422871" y="211819"/>
                </a:cubicBezTo>
                <a:cubicBezTo>
                  <a:pt x="541229" y="247853"/>
                  <a:pt x="613296" y="227074"/>
                  <a:pt x="680103" y="242592"/>
                </a:cubicBezTo>
                <a:cubicBezTo>
                  <a:pt x="747173" y="257847"/>
                  <a:pt x="736652" y="283623"/>
                  <a:pt x="824237" y="319657"/>
                </a:cubicBezTo>
                <a:cubicBezTo>
                  <a:pt x="911823" y="355690"/>
                  <a:pt x="994148" y="360951"/>
                  <a:pt x="1102248" y="360952"/>
                </a:cubicBezTo>
                <a:lnTo>
                  <a:pt x="1354484" y="360952"/>
                </a:lnTo>
                <a:cubicBezTo>
                  <a:pt x="1447329" y="360951"/>
                  <a:pt x="1488360" y="427758"/>
                  <a:pt x="1560427" y="453533"/>
                </a:cubicBezTo>
                <a:cubicBezTo>
                  <a:pt x="1632232" y="479309"/>
                  <a:pt x="1689044" y="510082"/>
                  <a:pt x="1755851" y="571893"/>
                </a:cubicBezTo>
                <a:cubicBezTo>
                  <a:pt x="1822657" y="633701"/>
                  <a:pt x="2136565" y="705721"/>
                  <a:pt x="2332125" y="752060"/>
                </a:cubicBezTo>
                <a:cubicBezTo>
                  <a:pt x="2527685" y="798401"/>
                  <a:pt x="2877660" y="865453"/>
                  <a:pt x="2929212" y="849934"/>
                </a:cubicBezTo>
                <a:cubicBezTo>
                  <a:pt x="2980764" y="834680"/>
                  <a:pt x="3531102" y="917767"/>
                  <a:pt x="3700875" y="937488"/>
                </a:cubicBezTo>
                <a:cubicBezTo>
                  <a:pt x="3870648" y="957209"/>
                  <a:pt x="3860532" y="961363"/>
                  <a:pt x="3947850" y="968261"/>
                </a:cubicBezTo>
                <a:cubicBezTo>
                  <a:pt x="4035168" y="975159"/>
                  <a:pt x="4183489" y="978875"/>
                  <a:pt x="4224782" y="978875"/>
                </a:cubicBezTo>
                <a:cubicBezTo>
                  <a:pt x="4266076" y="978875"/>
                  <a:pt x="4410891" y="1032585"/>
                  <a:pt x="4472836" y="1035068"/>
                </a:cubicBezTo>
                <a:cubicBezTo>
                  <a:pt x="4534781" y="1037551"/>
                  <a:pt x="4570679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1" y="1050323"/>
                  <a:pt x="4977043" y="1086357"/>
                </a:cubicBezTo>
                <a:cubicBezTo>
                  <a:pt x="5074887" y="1122390"/>
                  <a:pt x="5008079" y="1024548"/>
                  <a:pt x="4951267" y="1004033"/>
                </a:cubicBezTo>
                <a:cubicBezTo>
                  <a:pt x="4894456" y="983517"/>
                  <a:pt x="4781358" y="937226"/>
                  <a:pt x="4781358" y="937226"/>
                </a:cubicBezTo>
                <a:cubicBezTo>
                  <a:pt x="4781358" y="937226"/>
                  <a:pt x="4910236" y="921708"/>
                  <a:pt x="4941010" y="921708"/>
                </a:cubicBezTo>
                <a:cubicBezTo>
                  <a:pt x="4972046" y="921707"/>
                  <a:pt x="5126439" y="1039803"/>
                  <a:pt x="5167469" y="1096616"/>
                </a:cubicBezTo>
                <a:cubicBezTo>
                  <a:pt x="5208500" y="1153427"/>
                  <a:pt x="5388668" y="1220233"/>
                  <a:pt x="5450478" y="1220233"/>
                </a:cubicBezTo>
                <a:cubicBezTo>
                  <a:pt x="5512287" y="1220233"/>
                  <a:pt x="5615390" y="1204716"/>
                  <a:pt x="5728488" y="1204715"/>
                </a:cubicBezTo>
                <a:cubicBezTo>
                  <a:pt x="5841588" y="1204715"/>
                  <a:pt x="5915366" y="1252126"/>
                  <a:pt x="6001239" y="1266526"/>
                </a:cubicBezTo>
                <a:cubicBezTo>
                  <a:pt x="6087112" y="1280924"/>
                  <a:pt x="6155354" y="1284553"/>
                  <a:pt x="6243729" y="1291109"/>
                </a:cubicBezTo>
                <a:cubicBezTo>
                  <a:pt x="6332102" y="1297663"/>
                  <a:pt x="6441526" y="1304821"/>
                  <a:pt x="6531482" y="1305854"/>
                </a:cubicBezTo>
                <a:cubicBezTo>
                  <a:pt x="6621436" y="1306885"/>
                  <a:pt x="6708855" y="1295055"/>
                  <a:pt x="6783458" y="1297299"/>
                </a:cubicBezTo>
                <a:cubicBezTo>
                  <a:pt x="6858059" y="1299541"/>
                  <a:pt x="6979092" y="1319312"/>
                  <a:pt x="6979092" y="1319312"/>
                </a:cubicBezTo>
                <a:cubicBezTo>
                  <a:pt x="6979092" y="1319312"/>
                  <a:pt x="7199918" y="1346816"/>
                  <a:pt x="7256891" y="1390144"/>
                </a:cubicBezTo>
                <a:cubicBezTo>
                  <a:pt x="7271134" y="1400977"/>
                  <a:pt x="7284734" y="1417042"/>
                  <a:pt x="7296503" y="1435341"/>
                </a:cubicBezTo>
                <a:lnTo>
                  <a:pt x="7323624" y="1490847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79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469E-45B7-4865-8751-61FC2E03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34E-833A-2AB8-4D7D-AAB1C555C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58EAE-0CC5-610A-6DF1-8B1C412D6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C6FA-5456-B026-388D-12EE79ED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C4A1-5A28-9EBF-7B5E-F7E3E81E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1CD65-E8C6-28E0-E899-9BD1739D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3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818F-1654-4169-A230-DE58BDEA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E4F2-DAD6-B038-FBA2-D0F4F87E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4475F-682C-DC70-035F-094F06ACD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DEED-FFEA-AF01-C0E4-B29CC6365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EACAB-0F3B-EC8C-A407-66FDCCB0C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CFD42-3F74-9F1A-80B8-6888E8D2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0558E-EE2A-C974-4C98-BF7D37C8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2B2A7-B811-FA42-95BF-FB474E67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2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834DC-D9AE-6B94-237A-3A0C0137A187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C34E42-0E67-7A6E-B307-D3F1D73927D3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FA93A3-9812-0FC3-244C-5490E086B0A8}"/>
              </a:ext>
            </a:extLst>
          </p:cNvPr>
          <p:cNvSpPr/>
          <p:nvPr userDrawn="1"/>
        </p:nvSpPr>
        <p:spPr>
          <a:xfrm>
            <a:off x="10240934" y="5877339"/>
            <a:ext cx="3318495" cy="2176000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4488348"/>
              <a:gd name="connsiteY0" fmla="*/ 870939 h 2326914"/>
              <a:gd name="connsiteX1" fmla="*/ 2006370 w 4488348"/>
              <a:gd name="connsiteY1" fmla="*/ 2162711 h 2326914"/>
              <a:gd name="connsiteX2" fmla="*/ 3225570 w 4488348"/>
              <a:gd name="connsiteY2" fmla="*/ 2162711 h 2326914"/>
              <a:gd name="connsiteX3" fmla="*/ 4488313 w 4488348"/>
              <a:gd name="connsiteY3" fmla="*/ 827396 h 2326914"/>
              <a:gd name="connsiteX4" fmla="*/ 3254599 w 4488348"/>
              <a:gd name="connsiteY4" fmla="*/ 82 h 2326914"/>
              <a:gd name="connsiteX5" fmla="*/ 17913 w 4488348"/>
              <a:gd name="connsiteY5" fmla="*/ 870939 h 2326914"/>
              <a:gd name="connsiteX0" fmla="*/ 17913 w 3535454"/>
              <a:gd name="connsiteY0" fmla="*/ 870857 h 2381857"/>
              <a:gd name="connsiteX1" fmla="*/ 2006370 w 3535454"/>
              <a:gd name="connsiteY1" fmla="*/ 2162629 h 2381857"/>
              <a:gd name="connsiteX2" fmla="*/ 3225570 w 3535454"/>
              <a:gd name="connsiteY2" fmla="*/ 2162629 h 2381857"/>
              <a:gd name="connsiteX3" fmla="*/ 3254599 w 3535454"/>
              <a:gd name="connsiteY3" fmla="*/ 0 h 2381857"/>
              <a:gd name="connsiteX4" fmla="*/ 17913 w 3535454"/>
              <a:gd name="connsiteY4" fmla="*/ 870857 h 2381857"/>
              <a:gd name="connsiteX0" fmla="*/ 17959 w 3318495"/>
              <a:gd name="connsiteY0" fmla="*/ 870857 h 2176000"/>
              <a:gd name="connsiteX1" fmla="*/ 2006416 w 3318495"/>
              <a:gd name="connsiteY1" fmla="*/ 2162629 h 2176000"/>
              <a:gd name="connsiteX2" fmla="*/ 3254645 w 3318495"/>
              <a:gd name="connsiteY2" fmla="*/ 0 h 2176000"/>
              <a:gd name="connsiteX3" fmla="*/ 17959 w 3318495"/>
              <a:gd name="connsiteY3" fmla="*/ 870857 h 2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495" h="2176000">
                <a:moveTo>
                  <a:pt x="17959" y="870857"/>
                </a:moveTo>
                <a:cubicBezTo>
                  <a:pt x="-190079" y="1231295"/>
                  <a:pt x="1466968" y="2307772"/>
                  <a:pt x="2006416" y="2162629"/>
                </a:cubicBezTo>
                <a:cubicBezTo>
                  <a:pt x="2545864" y="2017486"/>
                  <a:pt x="3586055" y="215295"/>
                  <a:pt x="3254645" y="0"/>
                </a:cubicBezTo>
                <a:cubicBezTo>
                  <a:pt x="2509578" y="7257"/>
                  <a:pt x="617883" y="476552"/>
                  <a:pt x="17959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Cartoon of a group of people&#10;&#10;Description automatically generated">
            <a:extLst>
              <a:ext uri="{FF2B5EF4-FFF2-40B4-BE49-F238E27FC236}">
                <a16:creationId xmlns:a16="http://schemas.microsoft.com/office/drawing/2014/main" id="{8C857289-86E7-2B14-84B8-B782FA485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72" y="2336180"/>
            <a:ext cx="8261141" cy="4646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12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2E15C-30E4-CA85-AC6F-BE600614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11937-8368-403A-28CA-3C3356B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2ABFA-9118-B426-CD03-BC05C4F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04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539-3306-0B13-C8F0-9753311A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1B9-C6EF-8730-28F4-FAA60231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99F6F-2DA1-1696-E4C2-3F11E582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30EE-68D5-603B-48A7-132243B5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12/08/24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6E74-72A7-9134-950F-234F56FD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8484-1AF0-F0FE-AD2B-B98E42D1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13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BEE3090-8AE1-0FAB-A469-8C946A88541F}"/>
              </a:ext>
            </a:extLst>
          </p:cNvPr>
          <p:cNvSpPr/>
          <p:nvPr userDrawn="1"/>
        </p:nvSpPr>
        <p:spPr>
          <a:xfrm>
            <a:off x="6912049" y="1196752"/>
            <a:ext cx="4680520" cy="4392488"/>
          </a:xfrm>
          <a:prstGeom prst="round2SameRect">
            <a:avLst/>
          </a:pr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1F266D-4104-D4B0-8030-71EB9E72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49" y="1628800"/>
            <a:ext cx="4680520" cy="3960440"/>
          </a:xfrm>
          <a:custGeom>
            <a:avLst/>
            <a:gdLst>
              <a:gd name="connsiteX0" fmla="*/ 0 w 4680520"/>
              <a:gd name="connsiteY0" fmla="*/ 0 h 3960440"/>
              <a:gd name="connsiteX1" fmla="*/ 4680520 w 4680520"/>
              <a:gd name="connsiteY1" fmla="*/ 0 h 3960440"/>
              <a:gd name="connsiteX2" fmla="*/ 4680520 w 4680520"/>
              <a:gd name="connsiteY2" fmla="*/ 3960440 h 3960440"/>
              <a:gd name="connsiteX3" fmla="*/ 0 w 4680520"/>
              <a:gd name="connsiteY3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520" h="3960440">
                <a:moveTo>
                  <a:pt x="0" y="0"/>
                </a:moveTo>
                <a:lnTo>
                  <a:pt x="4680520" y="0"/>
                </a:lnTo>
                <a:lnTo>
                  <a:pt x="4680520" y="3960440"/>
                </a:lnTo>
                <a:lnTo>
                  <a:pt x="0" y="3960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2AD20-7176-AFE6-1674-C5C8D844D5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B5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black background with yellow dots&#10;&#10;Description automatically generated">
            <a:extLst>
              <a:ext uri="{FF2B5EF4-FFF2-40B4-BE49-F238E27FC236}">
                <a16:creationId xmlns:a16="http://schemas.microsoft.com/office/drawing/2014/main" id="{BD56D300-7D28-74E6-4F92-1843402EF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7000"/>
                    </a14:imgEffect>
                    <a14:imgEffect>
                      <a14:saturation sat="107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10" b="76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training/data-storage/ro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tmdb.org/t/p/w500" TargetMode="External"/><Relationship Id="rId2" Type="http://schemas.openxmlformats.org/officeDocument/2006/relationships/hyperlink" Target="https://developer.themovied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mm-academy/SuperHeroArch/tree/initial_comm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ickandmortyapi.com/docum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artoon characters in the air&#10;&#10;Description automatically generated">
            <a:extLst>
              <a:ext uri="{FF2B5EF4-FFF2-40B4-BE49-F238E27FC236}">
                <a16:creationId xmlns:a16="http://schemas.microsoft.com/office/drawing/2014/main" id="{30053C37-6182-7870-C198-CEF59CFCB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C44102-2F04-8EA4-1D90-F79813FDC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8" name="Picture 4" descr="Watch Rick and Morty | Netflix">
            <a:extLst>
              <a:ext uri="{FF2B5EF4-FFF2-40B4-BE49-F238E27FC236}">
                <a16:creationId xmlns:a16="http://schemas.microsoft.com/office/drawing/2014/main" id="{6A4A9440-61BD-C704-0BF1-9E4D8F85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/>
          <a:stretch/>
        </p:blipFill>
        <p:spPr bwMode="auto">
          <a:xfrm>
            <a:off x="1593640" y="1947545"/>
            <a:ext cx="9004721" cy="2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3AB5D-FBF0-C86B-1BB7-E7A469F5F9F3}"/>
              </a:ext>
            </a:extLst>
          </p:cNvPr>
          <p:cNvSpPr txBox="1"/>
          <p:nvPr/>
        </p:nvSpPr>
        <p:spPr>
          <a:xfrm>
            <a:off x="2455782" y="4653136"/>
            <a:ext cx="72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The android project</a:t>
            </a:r>
          </a:p>
        </p:txBody>
      </p:sp>
    </p:spTree>
    <p:extLst>
      <p:ext uri="{BB962C8B-B14F-4D97-AF65-F5344CB8AC3E}">
        <p14:creationId xmlns:p14="http://schemas.microsoft.com/office/powerpoint/2010/main" val="32111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Seems that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starts to have too many lines, let’s start with architectural stuff.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First, you need to create a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. This class will contain all the logic needed to make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work.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From now on, the activities should be as dumb as possible, avoiding ifs and logic there.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7 – architecture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02" y="977974"/>
            <a:ext cx="5402474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91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8 – More details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go for something else.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Now you need to show the date where each character appeared for first time in the show, also the episode.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For example: in Rick’s detail page, you need to show “S01E01” and “December 2, 2013”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person with a blue beard&#10;&#10;Description automatically generated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59" y="2590800"/>
            <a:ext cx="234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5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9 – Threads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Seems that there are some activities handling the threads… but we said that activities should be dumb. Let’s move that thread handling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viewmodels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Use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withContext</a:t>
            </a:r>
            <a:r>
              <a:rPr lang="en-IN" sz="1800" b="0" dirty="0">
                <a:latin typeface="Fira Sans Condensed Medium" panose="020B0603050000020004" pitchFamily="34" charset="0"/>
              </a:rPr>
              <a:t> to achieve that.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cartoon of a dog wearing a helmet&#10;&#10;Description automatically generated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382859"/>
            <a:ext cx="3994721" cy="29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71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10 – Repository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6384032" y="1662903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593920" y="2413336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we are duplicating the API things, it’s moment to create a new architectural layer.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We call it repository, will be on charge of obtaining the data.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RickAndMortyRepository</a:t>
            </a:r>
            <a:r>
              <a:rPr lang="en-IN" sz="1800" b="0" dirty="0">
                <a:latin typeface="Fira Sans Condensed Medium" panose="020B0603050000020004" pitchFamily="34" charset="0"/>
              </a:rPr>
              <a:t> and manage from them the calls to the backend.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cartoon character&#10;&#10;Description automatically generated">
            <a:extLst>
              <a:ext uri="{FF2B5EF4-FFF2-40B4-BE49-F238E27FC236}">
                <a16:creationId xmlns:a16="http://schemas.microsoft.com/office/drawing/2014/main" id="{3B3E2D33-8399-16DC-FB97-04108CE9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3831" y="19418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that we have everything ordered, let’s allow the user to use the app offline. 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To achieve this, store the characters in the database using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Room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Don’t forget to handle the no internet scenario on the details!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11 – database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10029" y="977974"/>
            <a:ext cx="3471019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72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965782" y="125032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12 – A new </a:t>
            </a:r>
            <a:r>
              <a:rPr lang="en-IN" dirty="0" err="1"/>
              <a:t>api</a:t>
            </a:r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978299" y="2173650"/>
            <a:ext cx="7305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Sometimes, you don’t have all the information you need in your API and you’ll need to integrate many sources in your app.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Let’s include the Episode rating. To achieve this, connect with the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TMDB API</a:t>
            </a:r>
            <a:r>
              <a:rPr lang="en-IN" sz="1800" b="0" dirty="0">
                <a:latin typeface="Fira Sans Condensed Medium" panose="020B0603050000020004" pitchFamily="34" charset="0"/>
              </a:rPr>
              <a:t>. 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Go to the repo tag: 12a-apikey.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Add your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local.properties</a:t>
            </a:r>
            <a:r>
              <a:rPr lang="en-IN" sz="1800" b="0" dirty="0">
                <a:latin typeface="Fira Sans Condensed Medium" panose="020B0603050000020004" pitchFamily="34" charset="0"/>
              </a:rPr>
              <a:t> file: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You’ll be able to access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using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BuildConfig.TMDB_API_KEY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series_id</a:t>
            </a:r>
            <a:r>
              <a:rPr lang="en-IN" sz="1800" b="0" dirty="0">
                <a:latin typeface="Fira Sans Condensed Medium" panose="020B0603050000020004" pitchFamily="34" charset="0"/>
              </a:rPr>
              <a:t> for Rick &amp; Morty is 60625.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Show in the details the episode rating and the image for that episode. Use </a:t>
            </a:r>
            <a:r>
              <a:rPr lang="en-GB" sz="1800" b="0" dirty="0">
                <a:latin typeface="Fira Sans Condensed Medium" panose="020B06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https://image.tmdb.org/t/p/w500</a:t>
            </a:r>
            <a:r>
              <a:rPr lang="en-IN" sz="1800" b="0" dirty="0">
                <a:latin typeface="Fira Sans Condensed Medium" panose="020B0603050000020004" pitchFamily="34" charset="0"/>
              </a:rPr>
              <a:t> as base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url</a:t>
            </a:r>
            <a:r>
              <a:rPr lang="en-IN" sz="1800" b="0" dirty="0">
                <a:latin typeface="Fira Sans Condensed Medium" panose="020B0603050000020004" pitchFamily="34" charset="0"/>
              </a:rPr>
              <a:t> for the image.</a:t>
            </a:r>
            <a:endParaRPr lang="en-GB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6" y="2058018"/>
            <a:ext cx="4033997" cy="43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13 – </a:t>
            </a:r>
            <a:r>
              <a:rPr lang="en-IN" dirty="0" err="1"/>
              <a:t>usecases</a:t>
            </a:r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After adding a new API seems that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 is a bit messy.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add a new architectural layer.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usecases</a:t>
            </a:r>
            <a:r>
              <a:rPr lang="en-IN" sz="1800" b="0" dirty="0">
                <a:latin typeface="Fira Sans Condensed Medium" panose="020B0603050000020004" pitchFamily="34" charset="0"/>
              </a:rPr>
              <a:t> helps you to combine information coming from different repositories, also the logic is moved out of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, allowing you to reuse that use case from another place in the app.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844242"/>
            <a:ext cx="2783171" cy="5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614A97-B812-BC31-AC56-304E29F94BA0}"/>
              </a:ext>
            </a:extLst>
          </p:cNvPr>
          <p:cNvCxnSpPr>
            <a:cxnSpLocks/>
          </p:cNvCxnSpPr>
          <p:nvPr/>
        </p:nvCxnSpPr>
        <p:spPr>
          <a:xfrm>
            <a:off x="4079776" y="3902255"/>
            <a:ext cx="12926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B31C76-141E-1889-8578-96490A2F957F}"/>
              </a:ext>
            </a:extLst>
          </p:cNvPr>
          <p:cNvCxnSpPr>
            <a:cxnSpLocks/>
          </p:cNvCxnSpPr>
          <p:nvPr/>
        </p:nvCxnSpPr>
        <p:spPr>
          <a:xfrm>
            <a:off x="7896200" y="5817980"/>
            <a:ext cx="1440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FF00F3-C4C6-0E06-702F-0B96B6AC3A48}"/>
              </a:ext>
            </a:extLst>
          </p:cNvPr>
          <p:cNvCxnSpPr>
            <a:cxnSpLocks/>
          </p:cNvCxnSpPr>
          <p:nvPr/>
        </p:nvCxnSpPr>
        <p:spPr>
          <a:xfrm flipH="1" flipV="1">
            <a:off x="3682740" y="1628800"/>
            <a:ext cx="9008" cy="24447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7BA1DA-61CD-DBE6-5380-C5DBE26EA1D6}"/>
              </a:ext>
            </a:extLst>
          </p:cNvPr>
          <p:cNvCxnSpPr>
            <a:cxnSpLocks/>
          </p:cNvCxnSpPr>
          <p:nvPr/>
        </p:nvCxnSpPr>
        <p:spPr>
          <a:xfrm>
            <a:off x="2135560" y="1628800"/>
            <a:ext cx="28083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3F4D7D-DD28-FAFF-836A-AFC2DB071C8E}"/>
              </a:ext>
            </a:extLst>
          </p:cNvPr>
          <p:cNvCxnSpPr>
            <a:cxnSpLocks/>
          </p:cNvCxnSpPr>
          <p:nvPr/>
        </p:nvCxnSpPr>
        <p:spPr>
          <a:xfrm>
            <a:off x="8615363" y="5004421"/>
            <a:ext cx="14159" cy="8135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41458B-E243-0EF4-17A6-57B0E582EDD9}"/>
              </a:ext>
            </a:extLst>
          </p:cNvPr>
          <p:cNvCxnSpPr>
            <a:cxnSpLocks/>
          </p:cNvCxnSpPr>
          <p:nvPr/>
        </p:nvCxnSpPr>
        <p:spPr>
          <a:xfrm flipV="1">
            <a:off x="4710113" y="5022305"/>
            <a:ext cx="3908831" cy="21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60A552-62B3-4B59-914F-75A4EFCABAF2}"/>
              </a:ext>
            </a:extLst>
          </p:cNvPr>
          <p:cNvCxnSpPr>
            <a:cxnSpLocks/>
          </p:cNvCxnSpPr>
          <p:nvPr/>
        </p:nvCxnSpPr>
        <p:spPr>
          <a:xfrm>
            <a:off x="4707096" y="3902255"/>
            <a:ext cx="19685" cy="11412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A7C669-E701-7782-1939-51543A876561}"/>
              </a:ext>
            </a:extLst>
          </p:cNvPr>
          <p:cNvSpPr txBox="1"/>
          <p:nvPr/>
        </p:nvSpPr>
        <p:spPr>
          <a:xfrm>
            <a:off x="7436594" y="1304389"/>
            <a:ext cx="458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14 - test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C85ACF-3464-42BF-79A1-282A65DE8F01}"/>
              </a:ext>
            </a:extLst>
          </p:cNvPr>
          <p:cNvGrpSpPr/>
          <p:nvPr/>
        </p:nvGrpSpPr>
        <p:grpSpPr>
          <a:xfrm>
            <a:off x="545825" y="318059"/>
            <a:ext cx="2460230" cy="2465632"/>
            <a:chOff x="5442489" y="1116447"/>
            <a:chExt cx="1301583" cy="13044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8F9539-8088-1763-4696-07E733CF47B2}"/>
                </a:ext>
              </a:extLst>
            </p:cNvPr>
            <p:cNvSpPr/>
            <p:nvPr/>
          </p:nvSpPr>
          <p:spPr>
            <a:xfrm>
              <a:off x="5442489" y="1116447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" name="Picture 20" descr="A cartoon of a person in a white coat&#10;&#10;Description automatically generated">
              <a:extLst>
                <a:ext uri="{FF2B5EF4-FFF2-40B4-BE49-F238E27FC236}">
                  <a16:creationId xmlns:a16="http://schemas.microsoft.com/office/drawing/2014/main" id="{0F01ABF2-9AAC-B7D0-1243-6D612765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0" b="68500"/>
            <a:stretch>
              <a:fillRect/>
            </a:stretch>
          </p:blipFill>
          <p:spPr>
            <a:xfrm>
              <a:off x="5447928" y="1340768"/>
              <a:ext cx="1296144" cy="1080120"/>
            </a:xfrm>
            <a:custGeom>
              <a:avLst/>
              <a:gdLst>
                <a:gd name="connsiteX0" fmla="*/ 168193 w 1296144"/>
                <a:gd name="connsiteY0" fmla="*/ 0 h 1080120"/>
                <a:gd name="connsiteX1" fmla="*/ 1127952 w 1296144"/>
                <a:gd name="connsiteY1" fmla="*/ 0 h 1080120"/>
                <a:gd name="connsiteX2" fmla="*/ 1185464 w 1296144"/>
                <a:gd name="connsiteY2" fmla="*/ 69705 h 1080120"/>
                <a:gd name="connsiteX3" fmla="*/ 1296144 w 1296144"/>
                <a:gd name="connsiteY3" fmla="*/ 432048 h 1080120"/>
                <a:gd name="connsiteX4" fmla="*/ 648072 w 1296144"/>
                <a:gd name="connsiteY4" fmla="*/ 1080120 h 1080120"/>
                <a:gd name="connsiteX5" fmla="*/ 0 w 1296144"/>
                <a:gd name="connsiteY5" fmla="*/ 432048 h 1080120"/>
                <a:gd name="connsiteX6" fmla="*/ 110681 w 1296144"/>
                <a:gd name="connsiteY6" fmla="*/ 69705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144" h="1080120">
                  <a:moveTo>
                    <a:pt x="168193" y="0"/>
                  </a:moveTo>
                  <a:lnTo>
                    <a:pt x="1127952" y="0"/>
                  </a:lnTo>
                  <a:lnTo>
                    <a:pt x="1185464" y="69705"/>
                  </a:lnTo>
                  <a:cubicBezTo>
                    <a:pt x="1255342" y="173138"/>
                    <a:pt x="1296144" y="297828"/>
                    <a:pt x="1296144" y="432048"/>
                  </a:cubicBezTo>
                  <a:cubicBezTo>
                    <a:pt x="1296144" y="789968"/>
                    <a:pt x="1005992" y="1080120"/>
                    <a:pt x="648072" y="1080120"/>
                  </a:cubicBezTo>
                  <a:cubicBezTo>
                    <a:pt x="290152" y="1080120"/>
                    <a:pt x="0" y="789968"/>
                    <a:pt x="0" y="432048"/>
                  </a:cubicBezTo>
                  <a:cubicBezTo>
                    <a:pt x="0" y="297828"/>
                    <a:pt x="40803" y="173138"/>
                    <a:pt x="110681" y="69705"/>
                  </a:cubicBezTo>
                  <a:close/>
                </a:path>
              </a:pathLst>
            </a:cu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536B4-4E3B-2F13-D236-62F9EAEFC58D}"/>
              </a:ext>
            </a:extLst>
          </p:cNvPr>
          <p:cNvGrpSpPr/>
          <p:nvPr/>
        </p:nvGrpSpPr>
        <p:grpSpPr>
          <a:xfrm>
            <a:off x="4885219" y="334402"/>
            <a:ext cx="2452984" cy="2449950"/>
            <a:chOff x="6744295" y="1082897"/>
            <a:chExt cx="1794990" cy="179277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611038-3EF1-1FDA-C020-8D4425AAAD19}"/>
                </a:ext>
              </a:extLst>
            </p:cNvPr>
            <p:cNvSpPr/>
            <p:nvPr/>
          </p:nvSpPr>
          <p:spPr>
            <a:xfrm>
              <a:off x="6744295" y="1082897"/>
              <a:ext cx="1792286" cy="1792286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3" name="Picture 22" descr="Cartoon person with blonde hair&#10;&#10;Description automatically generated">
              <a:extLst>
                <a:ext uri="{FF2B5EF4-FFF2-40B4-BE49-F238E27FC236}">
                  <a16:creationId xmlns:a16="http://schemas.microsoft.com/office/drawing/2014/main" id="{E2BFAE2E-EBAC-2F13-AF80-1685448B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45" b="22925"/>
            <a:stretch>
              <a:fillRect/>
            </a:stretch>
          </p:blipFill>
          <p:spPr>
            <a:xfrm>
              <a:off x="7237345" y="1281361"/>
              <a:ext cx="1301940" cy="1594306"/>
            </a:xfrm>
            <a:custGeom>
              <a:avLst/>
              <a:gdLst>
                <a:gd name="connsiteX0" fmla="*/ 0 w 941536"/>
                <a:gd name="connsiteY0" fmla="*/ 0 h 1152969"/>
                <a:gd name="connsiteX1" fmla="*/ 695191 w 941536"/>
                <a:gd name="connsiteY1" fmla="*/ 0 h 1152969"/>
                <a:gd name="connsiteX2" fmla="*/ 751720 w 941536"/>
                <a:gd name="connsiteY2" fmla="*/ 46641 h 1152969"/>
                <a:gd name="connsiteX3" fmla="*/ 941536 w 941536"/>
                <a:gd name="connsiteY3" fmla="*/ 504897 h 1152969"/>
                <a:gd name="connsiteX4" fmla="*/ 293464 w 941536"/>
                <a:gd name="connsiteY4" fmla="*/ 1152969 h 1152969"/>
                <a:gd name="connsiteX5" fmla="*/ 41206 w 941536"/>
                <a:gd name="connsiteY5" fmla="*/ 1102040 h 1152969"/>
                <a:gd name="connsiteX6" fmla="*/ 0 w 941536"/>
                <a:gd name="connsiteY6" fmla="*/ 1079675 h 115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1536" h="1152969">
                  <a:moveTo>
                    <a:pt x="0" y="0"/>
                  </a:moveTo>
                  <a:lnTo>
                    <a:pt x="695191" y="0"/>
                  </a:lnTo>
                  <a:lnTo>
                    <a:pt x="751720" y="46641"/>
                  </a:lnTo>
                  <a:cubicBezTo>
                    <a:pt x="868998" y="163919"/>
                    <a:pt x="941536" y="325937"/>
                    <a:pt x="941536" y="504897"/>
                  </a:cubicBezTo>
                  <a:cubicBezTo>
                    <a:pt x="941536" y="862817"/>
                    <a:pt x="651384" y="1152969"/>
                    <a:pt x="293464" y="1152969"/>
                  </a:cubicBezTo>
                  <a:cubicBezTo>
                    <a:pt x="203984" y="1152969"/>
                    <a:pt x="118740" y="1134835"/>
                    <a:pt x="41206" y="1102040"/>
                  </a:cubicBezTo>
                  <a:lnTo>
                    <a:pt x="0" y="1079675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08042E-B954-A5F0-E378-C62E477978A6}"/>
              </a:ext>
            </a:extLst>
          </p:cNvPr>
          <p:cNvGrpSpPr/>
          <p:nvPr/>
        </p:nvGrpSpPr>
        <p:grpSpPr>
          <a:xfrm flipH="1">
            <a:off x="3052410" y="3286252"/>
            <a:ext cx="1300907" cy="1296144"/>
            <a:chOff x="5010969" y="1636963"/>
            <a:chExt cx="1300907" cy="129614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7BE781-82B6-3FAB-607B-47EE2A1DA5E2}"/>
                </a:ext>
              </a:extLst>
            </p:cNvPr>
            <p:cNvSpPr/>
            <p:nvPr/>
          </p:nvSpPr>
          <p:spPr>
            <a:xfrm>
              <a:off x="5010969" y="1636963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Picture 30" descr="Cartoon person with blonde hair and red shirt&#10;&#10;Description automatically generated">
              <a:extLst>
                <a:ext uri="{FF2B5EF4-FFF2-40B4-BE49-F238E27FC236}">
                  <a16:creationId xmlns:a16="http://schemas.microsoft.com/office/drawing/2014/main" id="{02FB8540-1B11-34D5-3759-E68939FF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2" r="2738" b="23614"/>
            <a:stretch>
              <a:fillRect/>
            </a:stretch>
          </p:blipFill>
          <p:spPr>
            <a:xfrm>
              <a:off x="5051216" y="1636963"/>
              <a:ext cx="1260660" cy="1296144"/>
            </a:xfrm>
            <a:custGeom>
              <a:avLst/>
              <a:gdLst>
                <a:gd name="connsiteX0" fmla="*/ 612588 w 1260660"/>
                <a:gd name="connsiteY0" fmla="*/ 0 h 1296144"/>
                <a:gd name="connsiteX1" fmla="*/ 1260660 w 1260660"/>
                <a:gd name="connsiteY1" fmla="*/ 648072 h 1296144"/>
                <a:gd name="connsiteX2" fmla="*/ 612588 w 1260660"/>
                <a:gd name="connsiteY2" fmla="*/ 1296144 h 1296144"/>
                <a:gd name="connsiteX3" fmla="*/ 15445 w 1260660"/>
                <a:gd name="connsiteY3" fmla="*/ 900331 h 1296144"/>
                <a:gd name="connsiteX4" fmla="*/ 0 w 1260660"/>
                <a:gd name="connsiteY4" fmla="*/ 850576 h 1296144"/>
                <a:gd name="connsiteX5" fmla="*/ 0 w 1260660"/>
                <a:gd name="connsiteY5" fmla="*/ 445568 h 1296144"/>
                <a:gd name="connsiteX6" fmla="*/ 15445 w 1260660"/>
                <a:gd name="connsiteY6" fmla="*/ 395813 h 1296144"/>
                <a:gd name="connsiteX7" fmla="*/ 612588 w 1260660"/>
                <a:gd name="connsiteY7" fmla="*/ 0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660" h="1296144">
                  <a:moveTo>
                    <a:pt x="612588" y="0"/>
                  </a:moveTo>
                  <a:cubicBezTo>
                    <a:pt x="970508" y="0"/>
                    <a:pt x="1260660" y="290152"/>
                    <a:pt x="1260660" y="648072"/>
                  </a:cubicBezTo>
                  <a:cubicBezTo>
                    <a:pt x="1260660" y="1005992"/>
                    <a:pt x="970508" y="1296144"/>
                    <a:pt x="612588" y="1296144"/>
                  </a:cubicBezTo>
                  <a:cubicBezTo>
                    <a:pt x="344148" y="1296144"/>
                    <a:pt x="113828" y="1132934"/>
                    <a:pt x="15445" y="900331"/>
                  </a:cubicBezTo>
                  <a:lnTo>
                    <a:pt x="0" y="850576"/>
                  </a:lnTo>
                  <a:lnTo>
                    <a:pt x="0" y="445568"/>
                  </a:lnTo>
                  <a:lnTo>
                    <a:pt x="15445" y="395813"/>
                  </a:lnTo>
                  <a:cubicBezTo>
                    <a:pt x="113828" y="163211"/>
                    <a:pt x="344148" y="0"/>
                    <a:pt x="612588" y="0"/>
                  </a:cubicBezTo>
                  <a:close/>
                </a:path>
              </a:pathLst>
            </a:cu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529DBA-94C2-58B4-F647-6A4BEC0B46CA}"/>
              </a:ext>
            </a:extLst>
          </p:cNvPr>
          <p:cNvGrpSpPr/>
          <p:nvPr/>
        </p:nvGrpSpPr>
        <p:grpSpPr>
          <a:xfrm>
            <a:off x="7104112" y="5305574"/>
            <a:ext cx="1083028" cy="1083314"/>
            <a:chOff x="7366459" y="2764566"/>
            <a:chExt cx="1296144" cy="129648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416B4-8BF0-AB06-0C81-93DF725572BF}"/>
                </a:ext>
              </a:extLst>
            </p:cNvPr>
            <p:cNvSpPr/>
            <p:nvPr/>
          </p:nvSpPr>
          <p:spPr>
            <a:xfrm>
              <a:off x="7366459" y="2764566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Picture 36" descr="Cartoon person with orange hair and pink tank top&#10;&#10;Description automatically generated">
              <a:extLst>
                <a:ext uri="{FF2B5EF4-FFF2-40B4-BE49-F238E27FC236}">
                  <a16:creationId xmlns:a16="http://schemas.microsoft.com/office/drawing/2014/main" id="{9740EB50-BD41-C7B1-A3E4-B7EACCEF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80"/>
            <a:stretch>
              <a:fillRect/>
            </a:stretch>
          </p:blipFill>
          <p:spPr>
            <a:xfrm>
              <a:off x="7665566" y="3020566"/>
              <a:ext cx="910704" cy="1040486"/>
            </a:xfrm>
            <a:custGeom>
              <a:avLst/>
              <a:gdLst>
                <a:gd name="connsiteX0" fmla="*/ 0 w 910704"/>
                <a:gd name="connsiteY0" fmla="*/ 0 h 1040486"/>
                <a:gd name="connsiteX1" fmla="*/ 860535 w 910704"/>
                <a:gd name="connsiteY1" fmla="*/ 0 h 1040486"/>
                <a:gd name="connsiteX2" fmla="*/ 885345 w 910704"/>
                <a:gd name="connsiteY2" fmla="*/ 30071 h 1040486"/>
                <a:gd name="connsiteX3" fmla="*/ 910704 w 910704"/>
                <a:gd name="connsiteY3" fmla="*/ 76791 h 1040486"/>
                <a:gd name="connsiteX4" fmla="*/ 910704 w 910704"/>
                <a:gd name="connsiteY4" fmla="*/ 708038 h 1040486"/>
                <a:gd name="connsiteX5" fmla="*/ 885345 w 910704"/>
                <a:gd name="connsiteY5" fmla="*/ 754757 h 1040486"/>
                <a:gd name="connsiteX6" fmla="*/ 347954 w 910704"/>
                <a:gd name="connsiteY6" fmla="*/ 1040486 h 1040486"/>
                <a:gd name="connsiteX7" fmla="*/ 95696 w 910704"/>
                <a:gd name="connsiteY7" fmla="*/ 989557 h 1040486"/>
                <a:gd name="connsiteX8" fmla="*/ 0 w 910704"/>
                <a:gd name="connsiteY8" fmla="*/ 937616 h 10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704" h="1040486">
                  <a:moveTo>
                    <a:pt x="0" y="0"/>
                  </a:moveTo>
                  <a:lnTo>
                    <a:pt x="860535" y="0"/>
                  </a:lnTo>
                  <a:lnTo>
                    <a:pt x="885345" y="30071"/>
                  </a:lnTo>
                  <a:lnTo>
                    <a:pt x="910704" y="76791"/>
                  </a:lnTo>
                  <a:lnTo>
                    <a:pt x="910704" y="708038"/>
                  </a:lnTo>
                  <a:lnTo>
                    <a:pt x="885345" y="754757"/>
                  </a:lnTo>
                  <a:cubicBezTo>
                    <a:pt x="768882" y="927146"/>
                    <a:pt x="571654" y="1040486"/>
                    <a:pt x="347954" y="1040486"/>
                  </a:cubicBezTo>
                  <a:cubicBezTo>
                    <a:pt x="258474" y="1040486"/>
                    <a:pt x="173230" y="1022352"/>
                    <a:pt x="95696" y="989557"/>
                  </a:cubicBezTo>
                  <a:lnTo>
                    <a:pt x="0" y="937616"/>
                  </a:lnTo>
                  <a:close/>
                </a:path>
              </a:pathLst>
            </a:cu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BA897C-A21D-36BE-76C5-B590439C84BE}"/>
              </a:ext>
            </a:extLst>
          </p:cNvPr>
          <p:cNvGrpSpPr/>
          <p:nvPr/>
        </p:nvGrpSpPr>
        <p:grpSpPr>
          <a:xfrm>
            <a:off x="9046805" y="5318188"/>
            <a:ext cx="1083029" cy="1070414"/>
            <a:chOff x="5440389" y="3300962"/>
            <a:chExt cx="1296144" cy="129614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BDC75-76ED-5283-C416-D2C522364B83}"/>
                </a:ext>
              </a:extLst>
            </p:cNvPr>
            <p:cNvSpPr/>
            <p:nvPr/>
          </p:nvSpPr>
          <p:spPr>
            <a:xfrm>
              <a:off x="5440389" y="3300962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9" name="Picture 38" descr="Cartoon of a child with his hands up&#10;&#10;Description automatically generated">
              <a:extLst>
                <a:ext uri="{FF2B5EF4-FFF2-40B4-BE49-F238E27FC236}">
                  <a16:creationId xmlns:a16="http://schemas.microsoft.com/office/drawing/2014/main" id="{13B7E184-1C57-6507-40A2-9B1E36AE2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" b="1122"/>
            <a:stretch>
              <a:fillRect/>
            </a:stretch>
          </p:blipFill>
          <p:spPr>
            <a:xfrm>
              <a:off x="5443166" y="3455975"/>
              <a:ext cx="1281065" cy="1141131"/>
            </a:xfrm>
            <a:custGeom>
              <a:avLst/>
              <a:gdLst>
                <a:gd name="connsiteX0" fmla="*/ 231998 w 1281065"/>
                <a:gd name="connsiteY0" fmla="*/ 0 h 1141131"/>
                <a:gd name="connsiteX1" fmla="*/ 1064147 w 1281065"/>
                <a:gd name="connsiteY1" fmla="*/ 0 h 1141131"/>
                <a:gd name="connsiteX2" fmla="*/ 1106328 w 1281065"/>
                <a:gd name="connsiteY2" fmla="*/ 34803 h 1141131"/>
                <a:gd name="connsiteX3" fmla="*/ 1245215 w 1281065"/>
                <a:gd name="connsiteY3" fmla="*/ 240800 h 1141131"/>
                <a:gd name="connsiteX4" fmla="*/ 1281065 w 1281065"/>
                <a:gd name="connsiteY4" fmla="*/ 356289 h 1141131"/>
                <a:gd name="connsiteX5" fmla="*/ 1281065 w 1281065"/>
                <a:gd name="connsiteY5" fmla="*/ 629829 h 1141131"/>
                <a:gd name="connsiteX6" fmla="*/ 1245215 w 1281065"/>
                <a:gd name="connsiteY6" fmla="*/ 745318 h 1141131"/>
                <a:gd name="connsiteX7" fmla="*/ 648072 w 1281065"/>
                <a:gd name="connsiteY7" fmla="*/ 1141131 h 1141131"/>
                <a:gd name="connsiteX8" fmla="*/ 0 w 1281065"/>
                <a:gd name="connsiteY8" fmla="*/ 493059 h 1141131"/>
                <a:gd name="connsiteX9" fmla="*/ 189816 w 1281065"/>
                <a:gd name="connsiteY9" fmla="*/ 34803 h 11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1065" h="1141131">
                  <a:moveTo>
                    <a:pt x="231998" y="0"/>
                  </a:moveTo>
                  <a:lnTo>
                    <a:pt x="1064147" y="0"/>
                  </a:lnTo>
                  <a:lnTo>
                    <a:pt x="1106328" y="34803"/>
                  </a:lnTo>
                  <a:cubicBezTo>
                    <a:pt x="1164967" y="93442"/>
                    <a:pt x="1212421" y="163266"/>
                    <a:pt x="1245215" y="240800"/>
                  </a:cubicBezTo>
                  <a:lnTo>
                    <a:pt x="1281065" y="356289"/>
                  </a:lnTo>
                  <a:lnTo>
                    <a:pt x="1281065" y="629829"/>
                  </a:lnTo>
                  <a:lnTo>
                    <a:pt x="1245215" y="745318"/>
                  </a:lnTo>
                  <a:cubicBezTo>
                    <a:pt x="1146833" y="977921"/>
                    <a:pt x="916512" y="1141131"/>
                    <a:pt x="648072" y="1141131"/>
                  </a:cubicBezTo>
                  <a:cubicBezTo>
                    <a:pt x="290152" y="1141131"/>
                    <a:pt x="0" y="850979"/>
                    <a:pt x="0" y="493059"/>
                  </a:cubicBezTo>
                  <a:cubicBezTo>
                    <a:pt x="0" y="314099"/>
                    <a:pt x="72538" y="152081"/>
                    <a:pt x="189816" y="34803"/>
                  </a:cubicBezTo>
                  <a:close/>
                </a:path>
              </a:pathLst>
            </a:cu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92C8D2-15C9-CAF9-2AC0-82130454D5D1}"/>
              </a:ext>
            </a:extLst>
          </p:cNvPr>
          <p:cNvGrpSpPr/>
          <p:nvPr/>
        </p:nvGrpSpPr>
        <p:grpSpPr>
          <a:xfrm flipH="1">
            <a:off x="4986776" y="3271562"/>
            <a:ext cx="1296144" cy="1296144"/>
            <a:chOff x="3153038" y="3237189"/>
            <a:chExt cx="1296144" cy="12961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F03EC1-CDE1-755D-02A6-267543622345}"/>
                </a:ext>
              </a:extLst>
            </p:cNvPr>
            <p:cNvSpPr/>
            <p:nvPr/>
          </p:nvSpPr>
          <p:spPr>
            <a:xfrm>
              <a:off x="3153038" y="3237189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Picture 43" descr="Cartoon person with hands on hips&#10;&#10;Description automatically generated">
              <a:extLst>
                <a:ext uri="{FF2B5EF4-FFF2-40B4-BE49-F238E27FC236}">
                  <a16:creationId xmlns:a16="http://schemas.microsoft.com/office/drawing/2014/main" id="{57D9540C-8865-BF64-D8DD-1D8B3E69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80"/>
            <a:stretch>
              <a:fillRect/>
            </a:stretch>
          </p:blipFill>
          <p:spPr>
            <a:xfrm>
              <a:off x="3224637" y="3471215"/>
              <a:ext cx="1091985" cy="1062118"/>
            </a:xfrm>
            <a:custGeom>
              <a:avLst/>
              <a:gdLst>
                <a:gd name="connsiteX0" fmla="*/ 84461 w 1091985"/>
                <a:gd name="connsiteY0" fmla="*/ 0 h 1062118"/>
                <a:gd name="connsiteX1" fmla="*/ 1073926 w 1091985"/>
                <a:gd name="connsiteY1" fmla="*/ 0 h 1062118"/>
                <a:gd name="connsiteX2" fmla="*/ 1091985 w 1091985"/>
                <a:gd name="connsiteY2" fmla="*/ 21888 h 1062118"/>
                <a:gd name="connsiteX3" fmla="*/ 1091985 w 1091985"/>
                <a:gd name="connsiteY3" fmla="*/ 806204 h 1062118"/>
                <a:gd name="connsiteX4" fmla="*/ 1037449 w 1091985"/>
                <a:gd name="connsiteY4" fmla="*/ 872302 h 1062118"/>
                <a:gd name="connsiteX5" fmla="*/ 579193 w 1091985"/>
                <a:gd name="connsiteY5" fmla="*/ 1062118 h 1062118"/>
                <a:gd name="connsiteX6" fmla="*/ 41802 w 1091985"/>
                <a:gd name="connsiteY6" fmla="*/ 776389 h 1062118"/>
                <a:gd name="connsiteX7" fmla="*/ 0 w 1091985"/>
                <a:gd name="connsiteY7" fmla="*/ 699376 h 1062118"/>
                <a:gd name="connsiteX8" fmla="*/ 0 w 1091985"/>
                <a:gd name="connsiteY8" fmla="*/ 128717 h 1062118"/>
                <a:gd name="connsiteX9" fmla="*/ 41802 w 1091985"/>
                <a:gd name="connsiteY9" fmla="*/ 51703 h 106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1985" h="1062118">
                  <a:moveTo>
                    <a:pt x="84461" y="0"/>
                  </a:moveTo>
                  <a:lnTo>
                    <a:pt x="1073926" y="0"/>
                  </a:lnTo>
                  <a:lnTo>
                    <a:pt x="1091985" y="21888"/>
                  </a:lnTo>
                  <a:lnTo>
                    <a:pt x="1091985" y="806204"/>
                  </a:lnTo>
                  <a:lnTo>
                    <a:pt x="1037449" y="872302"/>
                  </a:lnTo>
                  <a:cubicBezTo>
                    <a:pt x="920171" y="989580"/>
                    <a:pt x="758153" y="1062118"/>
                    <a:pt x="579193" y="1062118"/>
                  </a:cubicBezTo>
                  <a:cubicBezTo>
                    <a:pt x="355493" y="1062118"/>
                    <a:pt x="158265" y="948778"/>
                    <a:pt x="41802" y="776389"/>
                  </a:cubicBezTo>
                  <a:lnTo>
                    <a:pt x="0" y="699376"/>
                  </a:lnTo>
                  <a:lnTo>
                    <a:pt x="0" y="128717"/>
                  </a:lnTo>
                  <a:lnTo>
                    <a:pt x="41802" y="51703"/>
                  </a:lnTo>
                  <a:close/>
                </a:path>
              </a:pathLst>
            </a:cu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DDDAAF-375E-0226-2FD4-AB1E738E9323}"/>
              </a:ext>
            </a:extLst>
          </p:cNvPr>
          <p:cNvSpPr txBox="1"/>
          <p:nvPr/>
        </p:nvSpPr>
        <p:spPr>
          <a:xfrm>
            <a:off x="580318" y="2805525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Rick Sanchez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F31FDB-2E88-051E-6806-D1C6E30B27C7}"/>
              </a:ext>
            </a:extLst>
          </p:cNvPr>
          <p:cNvSpPr txBox="1"/>
          <p:nvPr/>
        </p:nvSpPr>
        <p:spPr>
          <a:xfrm>
            <a:off x="4970883" y="2810023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Diane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FE1EE-19F7-1319-23B9-6F53A006420F}"/>
              </a:ext>
            </a:extLst>
          </p:cNvPr>
          <p:cNvSpPr txBox="1"/>
          <p:nvPr/>
        </p:nvSpPr>
        <p:spPr>
          <a:xfrm>
            <a:off x="2506334" y="4600280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Beth Smith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0F908-D176-BA77-5870-DC0DE303AF84}"/>
              </a:ext>
            </a:extLst>
          </p:cNvPr>
          <p:cNvSpPr txBox="1"/>
          <p:nvPr/>
        </p:nvSpPr>
        <p:spPr>
          <a:xfrm>
            <a:off x="4487057" y="4606138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Jerry Smith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B6FBCF-FC11-E104-2A9F-707C9BDD5373}"/>
              </a:ext>
            </a:extLst>
          </p:cNvPr>
          <p:cNvSpPr txBox="1"/>
          <p:nvPr/>
        </p:nvSpPr>
        <p:spPr>
          <a:xfrm>
            <a:off x="6884879" y="6402658"/>
            <a:ext cx="1521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Summer Smith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CC9297-5A44-AE7A-A460-A69F61E5F481}"/>
              </a:ext>
            </a:extLst>
          </p:cNvPr>
          <p:cNvSpPr txBox="1"/>
          <p:nvPr/>
        </p:nvSpPr>
        <p:spPr>
          <a:xfrm>
            <a:off x="8904312" y="6402658"/>
            <a:ext cx="1377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Morty Smith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13EEF98-A269-C71B-6CE1-9EDBE32E96C9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83632A8-3C4D-00B9-C051-970C5A928430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257DD43-601F-0BF4-50CE-9A00A058CE43}"/>
              </a:ext>
            </a:extLst>
          </p:cNvPr>
          <p:cNvSpPr/>
          <p:nvPr/>
        </p:nvSpPr>
        <p:spPr>
          <a:xfrm rot="19129522">
            <a:off x="10097619" y="5724115"/>
            <a:ext cx="3328784" cy="191709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3005470 w 3328784"/>
              <a:gd name="connsiteY0" fmla="*/ 1915886 h 1917095"/>
              <a:gd name="connsiteX1" fmla="*/ 15528 w 3328784"/>
              <a:gd name="connsiteY1" fmla="*/ 290286 h 1917095"/>
              <a:gd name="connsiteX2" fmla="*/ 1887870 w 3328784"/>
              <a:gd name="connsiteY2" fmla="*/ 377372 h 1917095"/>
              <a:gd name="connsiteX3" fmla="*/ 3121585 w 3328784"/>
              <a:gd name="connsiteY3" fmla="*/ 0 h 1917095"/>
              <a:gd name="connsiteX4" fmla="*/ 3005470 w 3328784"/>
              <a:gd name="connsiteY4" fmla="*/ 1915886 h 191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784" h="1917095">
                <a:moveTo>
                  <a:pt x="3005470" y="1915886"/>
                </a:moveTo>
                <a:cubicBezTo>
                  <a:pt x="2487794" y="1964267"/>
                  <a:pt x="201795" y="546705"/>
                  <a:pt x="15528" y="290286"/>
                </a:cubicBezTo>
                <a:cubicBezTo>
                  <a:pt x="-170739" y="33867"/>
                  <a:pt x="1370194" y="425753"/>
                  <a:pt x="1887870" y="377372"/>
                </a:cubicBezTo>
                <a:cubicBezTo>
                  <a:pt x="2405546" y="328991"/>
                  <a:pt x="2732118" y="65314"/>
                  <a:pt x="3121585" y="0"/>
                </a:cubicBezTo>
                <a:cubicBezTo>
                  <a:pt x="3307852" y="256419"/>
                  <a:pt x="3523146" y="1867505"/>
                  <a:pt x="3005470" y="1915886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306DB-90C6-1F1A-EE2B-DF9906BD7999}"/>
              </a:ext>
            </a:extLst>
          </p:cNvPr>
          <p:cNvSpPr txBox="1"/>
          <p:nvPr/>
        </p:nvSpPr>
        <p:spPr>
          <a:xfrm>
            <a:off x="7442893" y="2407743"/>
            <a:ext cx="428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Seems that you are building a big app, but is it robust enough? 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You need to test your functionalities to ensure you don’t break anything!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layer should have their own unit tests.</a:t>
            </a:r>
          </a:p>
        </p:txBody>
      </p:sp>
    </p:spTree>
    <p:extLst>
      <p:ext uri="{BB962C8B-B14F-4D97-AF65-F5344CB8AC3E}">
        <p14:creationId xmlns:p14="http://schemas.microsoft.com/office/powerpoint/2010/main" val="550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Let’s apply everything together.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Create a new feature requires use all your knowledge to make it work properly. 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In the Character details, add a way to add/remove it from favs list. This fav list will be show as one of the filters in the main screen.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08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15 – Mark as fav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3924674" y="-175092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20589169">
            <a:off x="10782416" y="297034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Rick and Morty PNG transparent image download, size: 746x1024px">
            <a:extLst>
              <a:ext uri="{FF2B5EF4-FFF2-40B4-BE49-F238E27FC236}">
                <a16:creationId xmlns:a16="http://schemas.microsoft.com/office/drawing/2014/main" id="{49B4EFB9-7A94-0A50-AB90-5CD8F43A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2" y="2371489"/>
            <a:ext cx="2785170" cy="382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09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F11DE-56F0-02B9-C2A2-2E9DE0871ECA}"/>
              </a:ext>
            </a:extLst>
          </p:cNvPr>
          <p:cNvSpPr txBox="1"/>
          <p:nvPr/>
        </p:nvSpPr>
        <p:spPr>
          <a:xfrm>
            <a:off x="2833915" y="2767281"/>
            <a:ext cx="6524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Luckiest Guy" panose="02000506000000020004" pitchFamily="2" charset="0"/>
              </a:rPr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DD5F636-0B0A-797B-78EB-E36481BABF6C}"/>
              </a:ext>
            </a:extLst>
          </p:cNvPr>
          <p:cNvSpPr/>
          <p:nvPr/>
        </p:nvSpPr>
        <p:spPr>
          <a:xfrm rot="15351044">
            <a:off x="-1291693" y="5136167"/>
            <a:ext cx="2810970" cy="212704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1591351 w 2810970"/>
              <a:gd name="connsiteY0" fmla="*/ 2107995 h 2127049"/>
              <a:gd name="connsiteX1" fmla="*/ 242 w 2810970"/>
              <a:gd name="connsiteY1" fmla="*/ 1109049 h 2127049"/>
              <a:gd name="connsiteX2" fmla="*/ 1707466 w 2810970"/>
              <a:gd name="connsiteY2" fmla="*/ 192109 h 2127049"/>
              <a:gd name="connsiteX3" fmla="*/ 2810551 w 2810970"/>
              <a:gd name="connsiteY3" fmla="*/ 177595 h 2127049"/>
              <a:gd name="connsiteX4" fmla="*/ 1591351 w 2810970"/>
              <a:gd name="connsiteY4" fmla="*/ 2107995 h 212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970" h="2127049">
                <a:moveTo>
                  <a:pt x="1591351" y="2107995"/>
                </a:moveTo>
                <a:cubicBezTo>
                  <a:pt x="1122966" y="2263237"/>
                  <a:pt x="-19111" y="1428363"/>
                  <a:pt x="242" y="1109049"/>
                </a:cubicBezTo>
                <a:cubicBezTo>
                  <a:pt x="19595" y="789735"/>
                  <a:pt x="1239081" y="347351"/>
                  <a:pt x="1707466" y="192109"/>
                </a:cubicBezTo>
                <a:cubicBezTo>
                  <a:pt x="2175851" y="36867"/>
                  <a:pt x="2829904" y="-141719"/>
                  <a:pt x="2810551" y="177595"/>
                </a:cubicBezTo>
                <a:cubicBezTo>
                  <a:pt x="2791199" y="496909"/>
                  <a:pt x="2059736" y="1952753"/>
                  <a:pt x="1591351" y="21079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818827-0309-F219-A6F8-8BAEBB14641D}"/>
              </a:ext>
            </a:extLst>
          </p:cNvPr>
          <p:cNvSpPr/>
          <p:nvPr/>
        </p:nvSpPr>
        <p:spPr>
          <a:xfrm rot="15351044">
            <a:off x="10146983" y="-1609479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DCD129-6F39-708C-0284-04C944D9FAA1}"/>
              </a:ext>
            </a:extLst>
          </p:cNvPr>
          <p:cNvSpPr/>
          <p:nvPr/>
        </p:nvSpPr>
        <p:spPr>
          <a:xfrm rot="20792571">
            <a:off x="-1340041" y="-1148253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4FBD-8C6B-2216-1BEC-697BEF6AAAC5}"/>
              </a:ext>
            </a:extLst>
          </p:cNvPr>
          <p:cNvSpPr/>
          <p:nvPr/>
        </p:nvSpPr>
        <p:spPr>
          <a:xfrm rot="20792571">
            <a:off x="9520000" y="6072036"/>
            <a:ext cx="3552790" cy="1451778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280396 w 4968885"/>
              <a:gd name="connsiteY0" fmla="*/ 2040079 h 2041442"/>
              <a:gd name="connsiteX1" fmla="*/ 759368 w 4968885"/>
              <a:gd name="connsiteY1" fmla="*/ 458022 h 2041442"/>
              <a:gd name="connsiteX2" fmla="*/ 2631710 w 4968885"/>
              <a:gd name="connsiteY2" fmla="*/ 545108 h 2041442"/>
              <a:gd name="connsiteX3" fmla="*/ 3865425 w 4968885"/>
              <a:gd name="connsiteY3" fmla="*/ 167736 h 2041442"/>
              <a:gd name="connsiteX4" fmla="*/ 4968510 w 4968885"/>
              <a:gd name="connsiteY4" fmla="*/ 153222 h 2041442"/>
              <a:gd name="connsiteX5" fmla="*/ 280396 w 4968885"/>
              <a:gd name="connsiteY5" fmla="*/ 2040079 h 2041442"/>
              <a:gd name="connsiteX0" fmla="*/ 200202 w 3785231"/>
              <a:gd name="connsiteY0" fmla="*/ 1872343 h 1873583"/>
              <a:gd name="connsiteX1" fmla="*/ 679174 w 3785231"/>
              <a:gd name="connsiteY1" fmla="*/ 290286 h 1873583"/>
              <a:gd name="connsiteX2" fmla="*/ 2551516 w 3785231"/>
              <a:gd name="connsiteY2" fmla="*/ 377372 h 1873583"/>
              <a:gd name="connsiteX3" fmla="*/ 3785231 w 3785231"/>
              <a:gd name="connsiteY3" fmla="*/ 0 h 1873583"/>
              <a:gd name="connsiteX4" fmla="*/ 200202 w 3785231"/>
              <a:gd name="connsiteY4" fmla="*/ 1872343 h 1873583"/>
              <a:gd name="connsiteX0" fmla="*/ 200202 w 3824451"/>
              <a:gd name="connsiteY0" fmla="*/ 1908144 h 1955832"/>
              <a:gd name="connsiteX1" fmla="*/ 679174 w 3824451"/>
              <a:gd name="connsiteY1" fmla="*/ 326087 h 1955832"/>
              <a:gd name="connsiteX2" fmla="*/ 2551516 w 3824451"/>
              <a:gd name="connsiteY2" fmla="*/ 413173 h 1955832"/>
              <a:gd name="connsiteX3" fmla="*/ 3785231 w 3824451"/>
              <a:gd name="connsiteY3" fmla="*/ 35801 h 1955832"/>
              <a:gd name="connsiteX4" fmla="*/ 3203084 w 3824451"/>
              <a:gd name="connsiteY4" fmla="*/ 1445139 h 1955832"/>
              <a:gd name="connsiteX5" fmla="*/ 200202 w 3824451"/>
              <a:gd name="connsiteY5" fmla="*/ 1908144 h 1955832"/>
              <a:gd name="connsiteX0" fmla="*/ 2523910 w 3137021"/>
              <a:gd name="connsiteY0" fmla="*/ 1445139 h 1446844"/>
              <a:gd name="connsiteX1" fmla="*/ 0 w 3137021"/>
              <a:gd name="connsiteY1" fmla="*/ 326087 h 1446844"/>
              <a:gd name="connsiteX2" fmla="*/ 1872342 w 3137021"/>
              <a:gd name="connsiteY2" fmla="*/ 413173 h 1446844"/>
              <a:gd name="connsiteX3" fmla="*/ 3106057 w 3137021"/>
              <a:gd name="connsiteY3" fmla="*/ 35801 h 1446844"/>
              <a:gd name="connsiteX4" fmla="*/ 2523910 w 3137021"/>
              <a:gd name="connsiteY4" fmla="*/ 1445139 h 1446844"/>
              <a:gd name="connsiteX0" fmla="*/ 2939679 w 3552790"/>
              <a:gd name="connsiteY0" fmla="*/ 1445139 h 1451778"/>
              <a:gd name="connsiteX1" fmla="*/ 211964 w 3552790"/>
              <a:gd name="connsiteY1" fmla="*/ 549792 h 1451778"/>
              <a:gd name="connsiteX2" fmla="*/ 415769 w 3552790"/>
              <a:gd name="connsiteY2" fmla="*/ 326087 h 1451778"/>
              <a:gd name="connsiteX3" fmla="*/ 2288111 w 3552790"/>
              <a:gd name="connsiteY3" fmla="*/ 413173 h 1451778"/>
              <a:gd name="connsiteX4" fmla="*/ 3521826 w 3552790"/>
              <a:gd name="connsiteY4" fmla="*/ 35801 h 1451778"/>
              <a:gd name="connsiteX5" fmla="*/ 2939679 w 3552790"/>
              <a:gd name="connsiteY5" fmla="*/ 1445139 h 145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790" h="1451778">
                <a:moveTo>
                  <a:pt x="2939679" y="1445139"/>
                </a:moveTo>
                <a:cubicBezTo>
                  <a:pt x="2478672" y="1532273"/>
                  <a:pt x="632616" y="736301"/>
                  <a:pt x="211964" y="549792"/>
                </a:cubicBezTo>
                <a:cubicBezTo>
                  <a:pt x="-208688" y="363283"/>
                  <a:pt x="69745" y="348857"/>
                  <a:pt x="415769" y="326087"/>
                </a:cubicBezTo>
                <a:cubicBezTo>
                  <a:pt x="761793" y="303317"/>
                  <a:pt x="1770435" y="461554"/>
                  <a:pt x="2288111" y="413173"/>
                </a:cubicBezTo>
                <a:cubicBezTo>
                  <a:pt x="2805787" y="364792"/>
                  <a:pt x="3413231" y="-136193"/>
                  <a:pt x="3521826" y="35801"/>
                </a:cubicBezTo>
                <a:cubicBezTo>
                  <a:pt x="3630421" y="207795"/>
                  <a:pt x="3457355" y="1396758"/>
                  <a:pt x="2939679" y="144513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F42402-01B8-AEF0-3A21-A3CD0217855B}"/>
              </a:ext>
            </a:extLst>
          </p:cNvPr>
          <p:cNvSpPr/>
          <p:nvPr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C0BAB-6A0A-2909-B266-A5AF622F22DB}"/>
              </a:ext>
            </a:extLst>
          </p:cNvPr>
          <p:cNvSpPr/>
          <p:nvPr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C602F0-4108-65CB-754A-A3921C0EC87C}"/>
              </a:ext>
            </a:extLst>
          </p:cNvPr>
          <p:cNvSpPr/>
          <p:nvPr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EA602-7A26-5C55-A003-27B92164972C}"/>
              </a:ext>
            </a:extLst>
          </p:cNvPr>
          <p:cNvSpPr/>
          <p:nvPr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EC87B-F1AC-1FD6-500F-038AD3327091}"/>
              </a:ext>
            </a:extLst>
          </p:cNvPr>
          <p:cNvSpPr txBox="1"/>
          <p:nvPr/>
        </p:nvSpPr>
        <p:spPr>
          <a:xfrm>
            <a:off x="3653061" y="1279078"/>
            <a:ext cx="246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C3732-D9A9-7DE0-22F9-02F0AB7DCCF9}"/>
              </a:ext>
            </a:extLst>
          </p:cNvPr>
          <p:cNvSpPr txBox="1"/>
          <p:nvPr/>
        </p:nvSpPr>
        <p:spPr>
          <a:xfrm>
            <a:off x="3618781" y="2365232"/>
            <a:ext cx="83818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Luckiest Guy" panose="02000506000000020004" pitchFamily="2" charset="0"/>
                <a:ea typeface="Open Sans" pitchFamily="2" charset="0"/>
                <a:cs typeface="Open Sans" pitchFamily="2" charset="0"/>
              </a:rPr>
              <a:t>Rick and Morty</a:t>
            </a:r>
            <a:r>
              <a:rPr lang="en-IN" sz="2400" dirty="0">
                <a:solidFill>
                  <a:schemeClr val="bg1"/>
                </a:solidFill>
                <a:effectLst/>
                <a:latin typeface="Fira Sans Condensed" panose="020B0803050000020004" pitchFamily="34" charset="0"/>
                <a:ea typeface="Open Sans" pitchFamily="2" charset="0"/>
                <a:cs typeface="Open Sans" pitchFamily="2" charset="0"/>
              </a:rPr>
              <a:t> </a:t>
            </a:r>
            <a:r>
              <a:rPr lang="en-IN" b="0" i="0" dirty="0">
                <a:solidFill>
                  <a:schemeClr val="bg1"/>
                </a:solidFill>
                <a:effectLst/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API project </a:t>
            </a: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is designed with an iterative approach that will allow us to learn and continuously improve our skills in Android app development.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As we progress, we are committed to exploring and adopting best practices in programming and architecture, ensuring that our code is maintainable, scalable, and efficient.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iteration will provide us with the opportunity to apply new knowledge, rectify errors, and hone our technical skills, thereby creating a solid foundation for high-quality mobile app development.</a:t>
            </a:r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96A73-BCF2-00B6-B781-283BF4FA3EDF}"/>
              </a:ext>
            </a:extLst>
          </p:cNvPr>
          <p:cNvSpPr/>
          <p:nvPr/>
        </p:nvSpPr>
        <p:spPr>
          <a:xfrm>
            <a:off x="623392" y="6237312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rick" descr="Cartoon characters of a person and a child&#10;&#10;Description automatically generated">
            <a:extLst>
              <a:ext uri="{FF2B5EF4-FFF2-40B4-BE49-F238E27FC236}">
                <a16:creationId xmlns:a16="http://schemas.microsoft.com/office/drawing/2014/main" id="{EDB6A023-F53D-4927-2070-BE273A95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34328" b="3216"/>
          <a:stretch/>
        </p:blipFill>
        <p:spPr>
          <a:xfrm>
            <a:off x="338218" y="427622"/>
            <a:ext cx="2592288" cy="60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You’ll need a GitHub account. Once you have it configured in your laptop, download the project from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here</a:t>
            </a:r>
            <a:r>
              <a:rPr lang="en-IN" sz="1800" b="0" dirty="0">
                <a:latin typeface="Fira Sans Condensed Medium" panose="020B0603050000020004" pitchFamily="34" charset="0"/>
              </a:rPr>
              <a:t> and set it up in your Android Studio.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Once you are able to execute the app and see it in your emulator/device, you can go to the next step.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229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Put your S*** together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9245408" y="-1348657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7027399">
            <a:off x="9545664" y="6115763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 descr="Cartoon of a person in a white coat&#10;&#10;Description automatically generated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2" y="510158"/>
            <a:ext cx="2231318" cy="57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Your turn - Step 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Let’s start with something simple. Create a button and a text. Once the button is pressed, the text should change and show another message.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Try to not copy-paste from internet, we want to know what your level is and then progress from there.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morty" descr="Cartoon of a child&#10;&#10;Description automatically generated">
            <a:extLst>
              <a:ext uri="{FF2B5EF4-FFF2-40B4-BE49-F238E27FC236}">
                <a16:creationId xmlns:a16="http://schemas.microsoft.com/office/drawing/2014/main" id="{79ADE0E1-970C-320E-1867-87C38751C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8" r="41192"/>
          <a:stretch/>
        </p:blipFill>
        <p:spPr>
          <a:xfrm>
            <a:off x="987523" y="790944"/>
            <a:ext cx="2407791" cy="5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of a group of people&#10;&#10;Description automatically generated" hidden="1">
            <a:extLst>
              <a:ext uri="{FF2B5EF4-FFF2-40B4-BE49-F238E27FC236}">
                <a16:creationId xmlns:a16="http://schemas.microsoft.com/office/drawing/2014/main" id="{F29CFBE6-8D4B-94B5-DD9F-933B0963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60521"/>
            <a:ext cx="3672408" cy="206573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616728-4E02-FE0A-4FBC-B11D61654185}"/>
              </a:ext>
            </a:extLst>
          </p:cNvPr>
          <p:cNvSpPr/>
          <p:nvPr/>
        </p:nvSpPr>
        <p:spPr>
          <a:xfrm>
            <a:off x="-569456" y="-1378857"/>
            <a:ext cx="3824525" cy="2286555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3824525"/>
              <a:gd name="connsiteY0" fmla="*/ 870857 h 2286555"/>
              <a:gd name="connsiteX1" fmla="*/ 2006370 w 3824525"/>
              <a:gd name="connsiteY1" fmla="*/ 2162629 h 2286555"/>
              <a:gd name="connsiteX2" fmla="*/ 3225570 w 3824525"/>
              <a:gd name="connsiteY2" fmla="*/ 2162629 h 2286555"/>
              <a:gd name="connsiteX3" fmla="*/ 3820656 w 3824525"/>
              <a:gd name="connsiteY3" fmla="*/ 1524000 h 2286555"/>
              <a:gd name="connsiteX4" fmla="*/ 3254599 w 3824525"/>
              <a:gd name="connsiteY4" fmla="*/ 0 h 2286555"/>
              <a:gd name="connsiteX5" fmla="*/ 17913 w 3824525"/>
              <a:gd name="connsiteY5" fmla="*/ 870857 h 22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4525" h="2286555">
                <a:moveTo>
                  <a:pt x="17913" y="870857"/>
                </a:moveTo>
                <a:cubicBezTo>
                  <a:pt x="-190125" y="1231295"/>
                  <a:pt x="1471761" y="1947334"/>
                  <a:pt x="2006370" y="2162629"/>
                </a:cubicBezTo>
                <a:cubicBezTo>
                  <a:pt x="2540980" y="2377924"/>
                  <a:pt x="2923189" y="2269067"/>
                  <a:pt x="3225570" y="2162629"/>
                </a:cubicBezTo>
                <a:cubicBezTo>
                  <a:pt x="3527951" y="2056191"/>
                  <a:pt x="3815818" y="1884438"/>
                  <a:pt x="3820656" y="1524000"/>
                </a:cubicBezTo>
                <a:cubicBezTo>
                  <a:pt x="3825494" y="1163562"/>
                  <a:pt x="3888389" y="108857"/>
                  <a:pt x="3254599" y="0"/>
                </a:cubicBezTo>
                <a:cubicBezTo>
                  <a:pt x="2509532" y="7257"/>
                  <a:pt x="617837" y="476552"/>
                  <a:pt x="17913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1BA4-D33F-BD0D-CF12-757F7D857CB5}"/>
              </a:ext>
            </a:extLst>
          </p:cNvPr>
          <p:cNvSpPr txBox="1"/>
          <p:nvPr/>
        </p:nvSpPr>
        <p:spPr>
          <a:xfrm>
            <a:off x="319031" y="1760186"/>
            <a:ext cx="56833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dirty="0">
                <a:latin typeface="Luckiest Guy" panose="02000506000000020004" pitchFamily="2" charset="0"/>
              </a:rPr>
              <a:t>Nice done. </a:t>
            </a:r>
            <a:r>
              <a:rPr lang="en-IN" dirty="0">
                <a:latin typeface="Fira Sans Condensed Medium" panose="020B0603050000020004" pitchFamily="34" charset="0"/>
              </a:rPr>
              <a:t>Let’s go with something more complex. Now we’ll connect our app with </a:t>
            </a:r>
            <a:r>
              <a:rPr lang="en-IN" dirty="0">
                <a:latin typeface="Luckiest Guy" panose="02000506000000020004" pitchFamily="2" charset="0"/>
              </a:rPr>
              <a:t>THE INTERNET. </a:t>
            </a:r>
            <a:br>
              <a:rPr lang="en-IN" dirty="0">
                <a:latin typeface="Luckiest Guy" panose="02000506000000020004" pitchFamily="2" charset="0"/>
              </a:rPr>
            </a:br>
            <a:br>
              <a:rPr lang="en-IN" dirty="0">
                <a:latin typeface="Luckiest Guy" panose="02000506000000020004" pitchFamily="2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To do that, you’ll need to add an external dependency, as the project doesn’t have a way to do network calls by default. 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I strongly suggest to use </a:t>
            </a:r>
            <a:r>
              <a:rPr lang="en-IN" dirty="0">
                <a:latin typeface="Fira Sans Condensed Medium" panose="020B0603050000020004" pitchFamily="34" charset="0"/>
                <a:hlinkClick r:id="rId3"/>
              </a:rPr>
              <a:t>Retrofit</a:t>
            </a:r>
            <a:r>
              <a:rPr lang="en-IN" dirty="0">
                <a:latin typeface="Fira Sans Condensed Medium" panose="020B0603050000020004" pitchFamily="34" charset="0"/>
              </a:rPr>
              <a:t> (actually, it’s not a suggestion, use it).</a:t>
            </a:r>
          </a:p>
          <a:p>
            <a:pPr algn="l"/>
            <a:endParaRPr lang="en-IN" dirty="0">
              <a:latin typeface="Fira Sans Condensed Medium" panose="020B0603050000020004" pitchFamily="34" charset="0"/>
            </a:endParaRPr>
          </a:p>
          <a:p>
            <a:pPr algn="l"/>
            <a:r>
              <a:rPr lang="en-IN" dirty="0">
                <a:latin typeface="Fira Sans Condensed Medium" panose="020B0603050000020004" pitchFamily="34" charset="0"/>
              </a:rPr>
              <a:t>Your task is to connect the app to the </a:t>
            </a:r>
            <a:r>
              <a:rPr lang="en-IN" dirty="0">
                <a:latin typeface="Fira Sans Condensed Medium" panose="020B0603050000020004" pitchFamily="34" charset="0"/>
                <a:hlinkClick r:id="rId4"/>
              </a:rPr>
              <a:t>Rick &amp; Morty API </a:t>
            </a:r>
            <a:r>
              <a:rPr lang="en-IN" dirty="0">
                <a:latin typeface="Fira Sans Condensed Medium" panose="020B0603050000020004" pitchFamily="34" charset="0"/>
              </a:rPr>
              <a:t>and retrieve all the characters.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Now, when the button is pressed, a call to the /characters endpoint should be triggered and the </a:t>
            </a:r>
            <a:r>
              <a:rPr lang="en-IN" dirty="0" err="1">
                <a:latin typeface="Fira Sans Condensed Medium" panose="020B0603050000020004" pitchFamily="34" charset="0"/>
              </a:rPr>
              <a:t>json</a:t>
            </a:r>
            <a:r>
              <a:rPr lang="en-IN" dirty="0">
                <a:latin typeface="Fira Sans Condensed Medium" panose="020B0603050000020004" pitchFamily="34" charset="0"/>
              </a:rPr>
              <a:t> response should be shown in the text view that we added in the previous step.</a:t>
            </a:r>
            <a:endParaRPr lang="en-IN" dirty="0">
              <a:latin typeface="Luckiest Guy" panose="02000506000000020004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38B67-9FD7-0D90-9BD6-E8BC104F96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5836" y="700499"/>
            <a:ext cx="75183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2 – network call</a:t>
            </a:r>
          </a:p>
        </p:txBody>
      </p:sp>
    </p:spTree>
    <p:extLst>
      <p:ext uri="{BB962C8B-B14F-4D97-AF65-F5344CB8AC3E}">
        <p14:creationId xmlns:p14="http://schemas.microsoft.com/office/powerpoint/2010/main" val="61673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So, you are painting a bunch of non-sense words in the screen, let’s do something more visual.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an object to retrieve the response with a nested object for read the characters values. You only need to parse the Name, the image and the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the first character to the users.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635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3 – parsing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669" y="1027628"/>
            <a:ext cx="5402474" cy="5457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5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4422CD-54D1-4A06-B720-9F503F75B19D}"/>
              </a:ext>
            </a:extLst>
          </p:cNvPr>
          <p:cNvSpPr/>
          <p:nvPr/>
        </p:nvSpPr>
        <p:spPr>
          <a:xfrm>
            <a:off x="5087888" y="2689626"/>
            <a:ext cx="6079769" cy="3536090"/>
          </a:xfrm>
          <a:custGeom>
            <a:avLst/>
            <a:gdLst>
              <a:gd name="connsiteX0" fmla="*/ 757531 w 6079769"/>
              <a:gd name="connsiteY0" fmla="*/ 375484 h 3536090"/>
              <a:gd name="connsiteX1" fmla="*/ 1986256 w 6079769"/>
              <a:gd name="connsiteY1" fmla="*/ 299284 h 3536090"/>
              <a:gd name="connsiteX2" fmla="*/ 3434056 w 6079769"/>
              <a:gd name="connsiteY2" fmla="*/ 423109 h 3536090"/>
              <a:gd name="connsiteX3" fmla="*/ 4510381 w 6079769"/>
              <a:gd name="connsiteY3" fmla="*/ 4009 h 3536090"/>
              <a:gd name="connsiteX4" fmla="*/ 6053431 w 6079769"/>
              <a:gd name="connsiteY4" fmla="*/ 718384 h 3536090"/>
              <a:gd name="connsiteX5" fmla="*/ 5453356 w 6079769"/>
              <a:gd name="connsiteY5" fmla="*/ 1699459 h 3536090"/>
              <a:gd name="connsiteX6" fmla="*/ 5053306 w 6079769"/>
              <a:gd name="connsiteY6" fmla="*/ 3356809 h 3536090"/>
              <a:gd name="connsiteX7" fmla="*/ 4281781 w 6079769"/>
              <a:gd name="connsiteY7" fmla="*/ 3423484 h 3536090"/>
              <a:gd name="connsiteX8" fmla="*/ 2386306 w 6079769"/>
              <a:gd name="connsiteY8" fmla="*/ 2756734 h 3536090"/>
              <a:gd name="connsiteX9" fmla="*/ 1014706 w 6079769"/>
              <a:gd name="connsiteY9" fmla="*/ 3052009 h 3536090"/>
              <a:gd name="connsiteX10" fmla="*/ 24106 w 6079769"/>
              <a:gd name="connsiteY10" fmla="*/ 2899609 h 3536090"/>
              <a:gd name="connsiteX11" fmla="*/ 300331 w 6079769"/>
              <a:gd name="connsiteY11" fmla="*/ 1708984 h 3536090"/>
              <a:gd name="connsiteX12" fmla="*/ 243181 w 6079769"/>
              <a:gd name="connsiteY12" fmla="*/ 851734 h 3536090"/>
              <a:gd name="connsiteX13" fmla="*/ 757531 w 6079769"/>
              <a:gd name="connsiteY13" fmla="*/ 375484 h 353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9769" h="3536090">
                <a:moveTo>
                  <a:pt x="757531" y="375484"/>
                </a:moveTo>
                <a:cubicBezTo>
                  <a:pt x="1048044" y="283409"/>
                  <a:pt x="1540169" y="291347"/>
                  <a:pt x="1986256" y="299284"/>
                </a:cubicBezTo>
                <a:cubicBezTo>
                  <a:pt x="2432343" y="307221"/>
                  <a:pt x="3013369" y="472321"/>
                  <a:pt x="3434056" y="423109"/>
                </a:cubicBezTo>
                <a:cubicBezTo>
                  <a:pt x="3854743" y="373897"/>
                  <a:pt x="4073819" y="-45203"/>
                  <a:pt x="4510381" y="4009"/>
                </a:cubicBezTo>
                <a:cubicBezTo>
                  <a:pt x="4946943" y="53221"/>
                  <a:pt x="5896268" y="435809"/>
                  <a:pt x="6053431" y="718384"/>
                </a:cubicBezTo>
                <a:cubicBezTo>
                  <a:pt x="6210594" y="1000959"/>
                  <a:pt x="5620043" y="1259722"/>
                  <a:pt x="5453356" y="1699459"/>
                </a:cubicBezTo>
                <a:cubicBezTo>
                  <a:pt x="5286669" y="2139196"/>
                  <a:pt x="5248568" y="3069472"/>
                  <a:pt x="5053306" y="3356809"/>
                </a:cubicBezTo>
                <a:cubicBezTo>
                  <a:pt x="4858044" y="3644146"/>
                  <a:pt x="4726281" y="3523497"/>
                  <a:pt x="4281781" y="3423484"/>
                </a:cubicBezTo>
                <a:cubicBezTo>
                  <a:pt x="3837281" y="3323471"/>
                  <a:pt x="2930818" y="2818646"/>
                  <a:pt x="2386306" y="2756734"/>
                </a:cubicBezTo>
                <a:cubicBezTo>
                  <a:pt x="1841794" y="2694822"/>
                  <a:pt x="1408406" y="3028197"/>
                  <a:pt x="1014706" y="3052009"/>
                </a:cubicBezTo>
                <a:cubicBezTo>
                  <a:pt x="621006" y="3075821"/>
                  <a:pt x="143168" y="3123446"/>
                  <a:pt x="24106" y="2899609"/>
                </a:cubicBezTo>
                <a:cubicBezTo>
                  <a:pt x="-94956" y="2675772"/>
                  <a:pt x="263818" y="2050297"/>
                  <a:pt x="300331" y="1708984"/>
                </a:cubicBezTo>
                <a:cubicBezTo>
                  <a:pt x="336843" y="1367672"/>
                  <a:pt x="170156" y="1070809"/>
                  <a:pt x="243181" y="851734"/>
                </a:cubicBezTo>
                <a:cubicBezTo>
                  <a:pt x="316206" y="632659"/>
                  <a:pt x="467018" y="467559"/>
                  <a:pt x="757531" y="375484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8541-7FB9-37CB-32F0-03A62C0D9E32}"/>
              </a:ext>
            </a:extLst>
          </p:cNvPr>
          <p:cNvSpPr txBox="1"/>
          <p:nvPr/>
        </p:nvSpPr>
        <p:spPr>
          <a:xfrm>
            <a:off x="624193" y="620524"/>
            <a:ext cx="1028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4 – show all characters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14DCC-3884-B634-9BC0-B4E8A2EC5E1E}"/>
              </a:ext>
            </a:extLst>
          </p:cNvPr>
          <p:cNvSpPr txBox="1"/>
          <p:nvPr/>
        </p:nvSpPr>
        <p:spPr>
          <a:xfrm>
            <a:off x="694890" y="2851173"/>
            <a:ext cx="42666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dirty="0">
                <a:latin typeface="Luckiest Guy" panose="02000506000000020004" pitchFamily="2" charset="0"/>
                <a:ea typeface="+mn-ea"/>
                <a:cs typeface="+mn-cs"/>
              </a:rPr>
              <a:t>Rick</a:t>
            </a:r>
            <a:r>
              <a:rPr lang="en-IN" sz="1800" dirty="0"/>
              <a:t> is not the only one! Show them all using a recyclerview and an adapter.</a:t>
            </a:r>
          </a:p>
          <a:p>
            <a:endParaRPr lang="en-IN" sz="1800" dirty="0"/>
          </a:p>
          <a:p>
            <a:r>
              <a:rPr lang="en-IN" sz="1800" dirty="0"/>
              <a:t>Hide the button if the character list is retrieved successfully.</a:t>
            </a:r>
          </a:p>
        </p:txBody>
      </p:sp>
      <p:pic>
        <p:nvPicPr>
          <p:cNvPr id="21" name="Picture 20" descr="Mr. Meeseeks - Wikipedia">
            <a:extLst>
              <a:ext uri="{FF2B5EF4-FFF2-40B4-BE49-F238E27FC236}">
                <a16:creationId xmlns:a16="http://schemas.microsoft.com/office/drawing/2014/main" id="{CF015A94-EEB8-D2CB-2BE1-DFD67AC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06"/>
          <a:stretch>
            <a:fillRect/>
          </a:stretch>
        </p:blipFill>
        <p:spPr bwMode="auto">
          <a:xfrm>
            <a:off x="5761297" y="2996952"/>
            <a:ext cx="1659635" cy="2706155"/>
          </a:xfrm>
          <a:custGeom>
            <a:avLst/>
            <a:gdLst>
              <a:gd name="connsiteX0" fmla="*/ 136398 w 1659635"/>
              <a:gd name="connsiteY0" fmla="*/ 0 h 2706155"/>
              <a:gd name="connsiteX1" fmla="*/ 1659635 w 1659635"/>
              <a:gd name="connsiteY1" fmla="*/ 0 h 2706155"/>
              <a:gd name="connsiteX2" fmla="*/ 1659635 w 1659635"/>
              <a:gd name="connsiteY2" fmla="*/ 2387590 h 2706155"/>
              <a:gd name="connsiteX3" fmla="*/ 1621913 w 1659635"/>
              <a:gd name="connsiteY3" fmla="*/ 2384915 h 2706155"/>
              <a:gd name="connsiteX4" fmla="*/ 351124 w 1659635"/>
              <a:gd name="connsiteY4" fmla="*/ 2687338 h 2706155"/>
              <a:gd name="connsiteX5" fmla="*/ 46994 w 1659635"/>
              <a:gd name="connsiteY5" fmla="*/ 2705049 h 2706155"/>
              <a:gd name="connsiteX6" fmla="*/ 0 w 1659635"/>
              <a:gd name="connsiteY6" fmla="*/ 2706155 h 2706155"/>
              <a:gd name="connsiteX7" fmla="*/ 0 w 1659635"/>
              <a:gd name="connsiteY7" fmla="*/ 45559 h 2706155"/>
              <a:gd name="connsiteX8" fmla="*/ 93949 w 1659635"/>
              <a:gd name="connsiteY8" fmla="*/ 10813 h 270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35" h="2706155">
                <a:moveTo>
                  <a:pt x="136398" y="0"/>
                </a:moveTo>
                <a:lnTo>
                  <a:pt x="1659635" y="0"/>
                </a:lnTo>
                <a:lnTo>
                  <a:pt x="1659635" y="2387590"/>
                </a:lnTo>
                <a:lnTo>
                  <a:pt x="1621913" y="2384915"/>
                </a:lnTo>
                <a:cubicBezTo>
                  <a:pt x="1124194" y="2370614"/>
                  <a:pt x="720218" y="2665015"/>
                  <a:pt x="351124" y="2687338"/>
                </a:cubicBezTo>
                <a:cubicBezTo>
                  <a:pt x="252699" y="2693291"/>
                  <a:pt x="149016" y="2700733"/>
                  <a:pt x="46994" y="2705049"/>
                </a:cubicBezTo>
                <a:lnTo>
                  <a:pt x="0" y="2706155"/>
                </a:lnTo>
                <a:lnTo>
                  <a:pt x="0" y="45559"/>
                </a:lnTo>
                <a:lnTo>
                  <a:pt x="93949" y="108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artoon of a child with an eye patch&#10;&#10;Description automatically generated">
            <a:extLst>
              <a:ext uri="{FF2B5EF4-FFF2-40B4-BE49-F238E27FC236}">
                <a16:creationId xmlns:a16="http://schemas.microsoft.com/office/drawing/2014/main" id="{BC8959FF-3DED-2E1B-6DC0-A4623C2E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"/>
          <a:stretch>
            <a:fillRect/>
          </a:stretch>
        </p:blipFill>
        <p:spPr>
          <a:xfrm>
            <a:off x="5219286" y="4003993"/>
            <a:ext cx="1440160" cy="1770370"/>
          </a:xfrm>
          <a:custGeom>
            <a:avLst/>
            <a:gdLst>
              <a:gd name="connsiteX0" fmla="*/ 141169 w 1440160"/>
              <a:gd name="connsiteY0" fmla="*/ 0 h 1770370"/>
              <a:gd name="connsiteX1" fmla="*/ 1440160 w 1440160"/>
              <a:gd name="connsiteY1" fmla="*/ 0 h 1770370"/>
              <a:gd name="connsiteX2" fmla="*/ 1440160 w 1440160"/>
              <a:gd name="connsiteY2" fmla="*/ 1596382 h 1770370"/>
              <a:gd name="connsiteX3" fmla="*/ 1349662 w 1440160"/>
              <a:gd name="connsiteY3" fmla="*/ 1628892 h 1770370"/>
              <a:gd name="connsiteX4" fmla="*/ 886239 w 1440160"/>
              <a:gd name="connsiteY4" fmla="*/ 1749107 h 1770370"/>
              <a:gd name="connsiteX5" fmla="*/ 45286 w 1440160"/>
              <a:gd name="connsiteY5" fmla="*/ 1718300 h 1770370"/>
              <a:gd name="connsiteX6" fmla="*/ 0 w 1440160"/>
              <a:gd name="connsiteY6" fmla="*/ 1692972 h 1770370"/>
              <a:gd name="connsiteX7" fmla="*/ 0 w 1440160"/>
              <a:gd name="connsiteY7" fmla="*/ 976937 h 1770370"/>
              <a:gd name="connsiteX8" fmla="*/ 37026 w 1440160"/>
              <a:gd name="connsiteY8" fmla="*/ 873775 h 1770370"/>
              <a:gd name="connsiteX9" fmla="*/ 171864 w 1440160"/>
              <a:gd name="connsiteY9" fmla="*/ 406082 h 1770370"/>
              <a:gd name="connsiteX10" fmla="*/ 168069 w 1440160"/>
              <a:gd name="connsiteY10" fmla="*/ 158953 h 177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60" h="1770370">
                <a:moveTo>
                  <a:pt x="141169" y="0"/>
                </a:moveTo>
                <a:lnTo>
                  <a:pt x="1440160" y="0"/>
                </a:lnTo>
                <a:lnTo>
                  <a:pt x="1440160" y="1596382"/>
                </a:lnTo>
                <a:lnTo>
                  <a:pt x="1349662" y="1628892"/>
                </a:lnTo>
                <a:cubicBezTo>
                  <a:pt x="1187095" y="1687716"/>
                  <a:pt x="1033877" y="1740178"/>
                  <a:pt x="886239" y="1749107"/>
                </a:cubicBezTo>
                <a:cubicBezTo>
                  <a:pt x="590964" y="1766966"/>
                  <a:pt x="248362" y="1798220"/>
                  <a:pt x="45286" y="1718300"/>
                </a:cubicBezTo>
                <a:lnTo>
                  <a:pt x="0" y="1692972"/>
                </a:lnTo>
                <a:lnTo>
                  <a:pt x="0" y="976937"/>
                </a:lnTo>
                <a:lnTo>
                  <a:pt x="37026" y="873775"/>
                </a:lnTo>
                <a:cubicBezTo>
                  <a:pt x="99162" y="702027"/>
                  <a:pt x="158172" y="534075"/>
                  <a:pt x="171864" y="406082"/>
                </a:cubicBezTo>
                <a:cubicBezTo>
                  <a:pt x="180992" y="320754"/>
                  <a:pt x="177420" y="238204"/>
                  <a:pt x="168069" y="158953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1B3D6F2-13BC-A35E-6619-3FFDE68C5B24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1EFB9D-C4A5-DCCB-D93B-9635F2828D9E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Cartoon of a person wearing a cape&#10;&#10;Description automatically generated">
            <a:extLst>
              <a:ext uri="{FF2B5EF4-FFF2-40B4-BE49-F238E27FC236}">
                <a16:creationId xmlns:a16="http://schemas.microsoft.com/office/drawing/2014/main" id="{34E63196-AC3B-114E-61FB-2CD156297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3913" y="3619500"/>
            <a:ext cx="3821105" cy="2189386"/>
          </a:xfrm>
          <a:custGeom>
            <a:avLst/>
            <a:gdLst>
              <a:gd name="connsiteX0" fmla="*/ 28117 w 3821105"/>
              <a:gd name="connsiteY0" fmla="*/ 0 h 2189386"/>
              <a:gd name="connsiteX1" fmla="*/ 3821105 w 3821105"/>
              <a:gd name="connsiteY1" fmla="*/ 0 h 2189386"/>
              <a:gd name="connsiteX2" fmla="*/ 3821105 w 3821105"/>
              <a:gd name="connsiteY2" fmla="*/ 2189386 h 2189386"/>
              <a:gd name="connsiteX3" fmla="*/ 3261258 w 3821105"/>
              <a:gd name="connsiteY3" fmla="*/ 2189386 h 2189386"/>
              <a:gd name="connsiteX4" fmla="*/ 3170927 w 3821105"/>
              <a:gd name="connsiteY4" fmla="*/ 2151305 h 2189386"/>
              <a:gd name="connsiteX5" fmla="*/ 2185685 w 3821105"/>
              <a:gd name="connsiteY5" fmla="*/ 1832218 h 2189386"/>
              <a:gd name="connsiteX6" fmla="*/ 814085 w 3821105"/>
              <a:gd name="connsiteY6" fmla="*/ 2127493 h 2189386"/>
              <a:gd name="connsiteX7" fmla="*/ 85432 w 3821105"/>
              <a:gd name="connsiteY7" fmla="*/ 2127958 h 2189386"/>
              <a:gd name="connsiteX8" fmla="*/ 0 w 3821105"/>
              <a:gd name="connsiteY8" fmla="*/ 2104168 h 2189386"/>
              <a:gd name="connsiteX9" fmla="*/ 0 w 3821105"/>
              <a:gd name="connsiteY9" fmla="*/ 1152352 h 2189386"/>
              <a:gd name="connsiteX10" fmla="*/ 24403 w 3821105"/>
              <a:gd name="connsiteY10" fmla="*/ 1083018 h 2189386"/>
              <a:gd name="connsiteX11" fmla="*/ 99710 w 3821105"/>
              <a:gd name="connsiteY11" fmla="*/ 784468 h 2189386"/>
              <a:gd name="connsiteX12" fmla="*/ 25547 w 3821105"/>
              <a:gd name="connsiteY12" fmla="*/ 12952 h 21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105" h="2189386">
                <a:moveTo>
                  <a:pt x="28117" y="0"/>
                </a:moveTo>
                <a:lnTo>
                  <a:pt x="3821105" y="0"/>
                </a:lnTo>
                <a:lnTo>
                  <a:pt x="3821105" y="2189386"/>
                </a:lnTo>
                <a:lnTo>
                  <a:pt x="3261258" y="2189386"/>
                </a:lnTo>
                <a:lnTo>
                  <a:pt x="3170927" y="2151305"/>
                </a:lnTo>
                <a:cubicBezTo>
                  <a:pt x="2820685" y="2004858"/>
                  <a:pt x="2457941" y="1863174"/>
                  <a:pt x="2185685" y="1832218"/>
                </a:cubicBezTo>
                <a:cubicBezTo>
                  <a:pt x="1641173" y="1770306"/>
                  <a:pt x="1207785" y="2103681"/>
                  <a:pt x="814085" y="2127493"/>
                </a:cubicBezTo>
                <a:cubicBezTo>
                  <a:pt x="568023" y="2142376"/>
                  <a:pt x="289094" y="2166560"/>
                  <a:pt x="85432" y="2127958"/>
                </a:cubicBezTo>
                <a:lnTo>
                  <a:pt x="0" y="2104168"/>
                </a:lnTo>
                <a:lnTo>
                  <a:pt x="0" y="1152352"/>
                </a:lnTo>
                <a:lnTo>
                  <a:pt x="24403" y="1083018"/>
                </a:lnTo>
                <a:cubicBezTo>
                  <a:pt x="61312" y="972885"/>
                  <a:pt x="90582" y="869796"/>
                  <a:pt x="99710" y="784468"/>
                </a:cubicBezTo>
                <a:cubicBezTo>
                  <a:pt x="131658" y="485820"/>
                  <a:pt x="8032" y="221203"/>
                  <a:pt x="25547" y="12952"/>
                </a:cubicBezTo>
                <a:close/>
              </a:path>
            </a:pathLst>
          </a:custGeom>
        </p:spPr>
      </p:pic>
      <p:pic>
        <p:nvPicPr>
          <p:cNvPr id="14" name="Picture 13" descr="Squanch it by Wulfumz on DeviantArt">
            <a:extLst>
              <a:ext uri="{FF2B5EF4-FFF2-40B4-BE49-F238E27FC236}">
                <a16:creationId xmlns:a16="http://schemas.microsoft.com/office/drawing/2014/main" id="{30092F78-D819-8323-97DB-573BE73F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>
            <a:fillRect/>
          </a:stretch>
        </p:blipFill>
        <p:spPr bwMode="auto">
          <a:xfrm>
            <a:off x="6383102" y="3145677"/>
            <a:ext cx="4526793" cy="3080039"/>
          </a:xfrm>
          <a:custGeom>
            <a:avLst/>
            <a:gdLst>
              <a:gd name="connsiteX0" fmla="*/ 0 w 4526793"/>
              <a:gd name="connsiteY0" fmla="*/ 0 h 3080039"/>
              <a:gd name="connsiteX1" fmla="*/ 2272396 w 4526793"/>
              <a:gd name="connsiteY1" fmla="*/ 0 h 3080039"/>
              <a:gd name="connsiteX2" fmla="*/ 2477470 w 4526793"/>
              <a:gd name="connsiteY2" fmla="*/ 27145 h 3080039"/>
              <a:gd name="connsiteX3" fmla="*/ 3082864 w 4526793"/>
              <a:gd name="connsiteY3" fmla="*/ 44961 h 3080039"/>
              <a:gd name="connsiteX4" fmla="*/ 3254713 w 4526793"/>
              <a:gd name="connsiteY4" fmla="*/ 5601 h 3080039"/>
              <a:gd name="connsiteX5" fmla="*/ 3267538 w 4526793"/>
              <a:gd name="connsiteY5" fmla="*/ 0 h 3080039"/>
              <a:gd name="connsiteX6" fmla="*/ 4443999 w 4526793"/>
              <a:gd name="connsiteY6" fmla="*/ 0 h 3080039"/>
              <a:gd name="connsiteX7" fmla="*/ 4510510 w 4526793"/>
              <a:gd name="connsiteY7" fmla="*/ 38421 h 3080039"/>
              <a:gd name="connsiteX8" fmla="*/ 4526793 w 4526793"/>
              <a:gd name="connsiteY8" fmla="*/ 49703 h 3080039"/>
              <a:gd name="connsiteX9" fmla="*/ 4526793 w 4526793"/>
              <a:gd name="connsiteY9" fmla="*/ 746556 h 3080039"/>
              <a:gd name="connsiteX10" fmla="*/ 4461006 w 4526793"/>
              <a:gd name="connsiteY10" fmla="*/ 814253 h 3080039"/>
              <a:gd name="connsiteX11" fmla="*/ 4156448 w 4526793"/>
              <a:gd name="connsiteY11" fmla="*/ 1243408 h 3080039"/>
              <a:gd name="connsiteX12" fmla="*/ 3756398 w 4526793"/>
              <a:gd name="connsiteY12" fmla="*/ 2900758 h 3080039"/>
              <a:gd name="connsiteX13" fmla="*/ 2984873 w 4526793"/>
              <a:gd name="connsiteY13" fmla="*/ 2967433 h 3080039"/>
              <a:gd name="connsiteX14" fmla="*/ 1089398 w 4526793"/>
              <a:gd name="connsiteY14" fmla="*/ 2300683 h 3080039"/>
              <a:gd name="connsiteX15" fmla="*/ 21631 w 4526793"/>
              <a:gd name="connsiteY15" fmla="*/ 2531069 h 3080039"/>
              <a:gd name="connsiteX16" fmla="*/ 0 w 4526793"/>
              <a:gd name="connsiteY16" fmla="*/ 2537077 h 308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6793" h="3080039">
                <a:moveTo>
                  <a:pt x="0" y="0"/>
                </a:moveTo>
                <a:lnTo>
                  <a:pt x="2272396" y="0"/>
                </a:lnTo>
                <a:lnTo>
                  <a:pt x="2477470" y="27145"/>
                </a:lnTo>
                <a:cubicBezTo>
                  <a:pt x="2693288" y="52765"/>
                  <a:pt x="2901068" y="66228"/>
                  <a:pt x="3082864" y="44961"/>
                </a:cubicBezTo>
                <a:cubicBezTo>
                  <a:pt x="3143463" y="37873"/>
                  <a:pt x="3200432" y="24124"/>
                  <a:pt x="3254713" y="5601"/>
                </a:cubicBezTo>
                <a:lnTo>
                  <a:pt x="3267538" y="0"/>
                </a:lnTo>
                <a:lnTo>
                  <a:pt x="4443999" y="0"/>
                </a:lnTo>
                <a:lnTo>
                  <a:pt x="4510510" y="38421"/>
                </a:lnTo>
                <a:lnTo>
                  <a:pt x="4526793" y="49703"/>
                </a:lnTo>
                <a:lnTo>
                  <a:pt x="4526793" y="746556"/>
                </a:lnTo>
                <a:lnTo>
                  <a:pt x="4461006" y="814253"/>
                </a:lnTo>
                <a:cubicBezTo>
                  <a:pt x="4341069" y="939055"/>
                  <a:pt x="4218956" y="1078507"/>
                  <a:pt x="4156448" y="1243408"/>
                </a:cubicBezTo>
                <a:cubicBezTo>
                  <a:pt x="3989761" y="1683145"/>
                  <a:pt x="3951660" y="2613421"/>
                  <a:pt x="3756398" y="2900758"/>
                </a:cubicBezTo>
                <a:cubicBezTo>
                  <a:pt x="3561136" y="3188095"/>
                  <a:pt x="3429373" y="3067446"/>
                  <a:pt x="2984873" y="2967433"/>
                </a:cubicBezTo>
                <a:cubicBezTo>
                  <a:pt x="2540373" y="2867420"/>
                  <a:pt x="1633910" y="2362595"/>
                  <a:pt x="1089398" y="2300683"/>
                </a:cubicBezTo>
                <a:cubicBezTo>
                  <a:pt x="681014" y="2254249"/>
                  <a:pt x="335137" y="2430164"/>
                  <a:pt x="21631" y="2531069"/>
                </a:cubicBezTo>
                <a:lnTo>
                  <a:pt x="0" y="25370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3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685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5 – the details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AAA29F-4250-3EC3-D631-085CCBC7C43C}"/>
              </a:ext>
            </a:extLst>
          </p:cNvPr>
          <p:cNvGrpSpPr/>
          <p:nvPr/>
        </p:nvGrpSpPr>
        <p:grpSpPr>
          <a:xfrm>
            <a:off x="5193423" y="254000"/>
            <a:ext cx="7546718" cy="6349999"/>
            <a:chOff x="2442897" y="1033875"/>
            <a:chExt cx="5739711" cy="482953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90B293-16FA-B579-E7CD-C4809B3CF3BD}"/>
                </a:ext>
              </a:extLst>
            </p:cNvPr>
            <p:cNvSpPr/>
            <p:nvPr/>
          </p:nvSpPr>
          <p:spPr>
            <a:xfrm>
              <a:off x="2442897" y="2272309"/>
              <a:ext cx="5739711" cy="2897107"/>
            </a:xfrm>
            <a:custGeom>
              <a:avLst/>
              <a:gdLst>
                <a:gd name="connsiteX0" fmla="*/ 5256630 w 5739711"/>
                <a:gd name="connsiteY0" fmla="*/ 2642716 h 2897107"/>
                <a:gd name="connsiteX1" fmla="*/ 1066467 w 5739711"/>
                <a:gd name="connsiteY1" fmla="*/ 2893925 h 2897107"/>
                <a:gd name="connsiteX2" fmla="*/ 41535 w 5739711"/>
                <a:gd name="connsiteY2" fmla="*/ 2491991 h 2897107"/>
                <a:gd name="connsiteX3" fmla="*/ 312841 w 5739711"/>
                <a:gd name="connsiteY3" fmla="*/ 1647929 h 2897107"/>
                <a:gd name="connsiteX4" fmla="*/ 1347821 w 5739711"/>
                <a:gd name="connsiteY4" fmla="*/ 422030 h 2897107"/>
                <a:gd name="connsiteX5" fmla="*/ 2191882 w 5739711"/>
                <a:gd name="connsiteY5" fmla="*/ 0 h 2897107"/>
                <a:gd name="connsiteX6" fmla="*/ 3628797 w 5739711"/>
                <a:gd name="connsiteY6" fmla="*/ 422030 h 2897107"/>
                <a:gd name="connsiteX7" fmla="*/ 4362326 w 5739711"/>
                <a:gd name="connsiteY7" fmla="*/ 190918 h 2897107"/>
                <a:gd name="connsiteX8" fmla="*/ 5558080 w 5739711"/>
                <a:gd name="connsiteY8" fmla="*/ 733529 h 2897107"/>
                <a:gd name="connsiteX9" fmla="*/ 5678660 w 5739711"/>
                <a:gd name="connsiteY9" fmla="*/ 1999622 h 2897107"/>
                <a:gd name="connsiteX10" fmla="*/ 5256630 w 5739711"/>
                <a:gd name="connsiteY10" fmla="*/ 2642716 h 289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9711" h="2897107">
                  <a:moveTo>
                    <a:pt x="5256630" y="2642716"/>
                  </a:moveTo>
                  <a:cubicBezTo>
                    <a:pt x="4487931" y="2791767"/>
                    <a:pt x="1935649" y="2919046"/>
                    <a:pt x="1066467" y="2893925"/>
                  </a:cubicBezTo>
                  <a:cubicBezTo>
                    <a:pt x="197285" y="2868804"/>
                    <a:pt x="167139" y="2699657"/>
                    <a:pt x="41535" y="2491991"/>
                  </a:cubicBezTo>
                  <a:cubicBezTo>
                    <a:pt x="-84069" y="2284325"/>
                    <a:pt x="95127" y="1992922"/>
                    <a:pt x="312841" y="1647929"/>
                  </a:cubicBezTo>
                  <a:cubicBezTo>
                    <a:pt x="530555" y="1302936"/>
                    <a:pt x="1034648" y="696685"/>
                    <a:pt x="1347821" y="422030"/>
                  </a:cubicBezTo>
                  <a:cubicBezTo>
                    <a:pt x="1660994" y="147375"/>
                    <a:pt x="1811719" y="0"/>
                    <a:pt x="2191882" y="0"/>
                  </a:cubicBezTo>
                  <a:cubicBezTo>
                    <a:pt x="2572045" y="0"/>
                    <a:pt x="3267057" y="390210"/>
                    <a:pt x="3628797" y="422030"/>
                  </a:cubicBezTo>
                  <a:cubicBezTo>
                    <a:pt x="3990537" y="453850"/>
                    <a:pt x="4040779" y="139002"/>
                    <a:pt x="4362326" y="190918"/>
                  </a:cubicBezTo>
                  <a:cubicBezTo>
                    <a:pt x="4683873" y="242834"/>
                    <a:pt x="5338691" y="432078"/>
                    <a:pt x="5558080" y="733529"/>
                  </a:cubicBezTo>
                  <a:cubicBezTo>
                    <a:pt x="5777469" y="1034980"/>
                    <a:pt x="5722203" y="1683099"/>
                    <a:pt x="5678660" y="1999622"/>
                  </a:cubicBezTo>
                  <a:cubicBezTo>
                    <a:pt x="5635117" y="2316145"/>
                    <a:pt x="6025329" y="2493665"/>
                    <a:pt x="5256630" y="2642716"/>
                  </a:cubicBezTo>
                  <a:close/>
                </a:path>
              </a:pathLst>
            </a:cu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3E4D58-AA5A-75C8-1D47-81CB0134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2863" y="1033875"/>
              <a:ext cx="4829538" cy="4829538"/>
            </a:xfrm>
            <a:custGeom>
              <a:avLst/>
              <a:gdLst>
                <a:gd name="connsiteX0" fmla="*/ 478429 w 7805504"/>
                <a:gd name="connsiteY0" fmla="*/ 0 h 4161864"/>
                <a:gd name="connsiteX1" fmla="*/ 3924905 w 7805504"/>
                <a:gd name="connsiteY1" fmla="*/ 0 h 4161864"/>
                <a:gd name="connsiteX2" fmla="*/ 3958971 w 7805504"/>
                <a:gd name="connsiteY2" fmla="*/ 6147 h 4161864"/>
                <a:gd name="connsiteX3" fmla="*/ 4127504 w 7805504"/>
                <a:gd name="connsiteY3" fmla="*/ 34313 h 4161864"/>
                <a:gd name="connsiteX4" fmla="*/ 5080814 w 7805504"/>
                <a:gd name="connsiteY4" fmla="*/ 209411 h 4161864"/>
                <a:gd name="connsiteX5" fmla="*/ 5946576 w 7805504"/>
                <a:gd name="connsiteY5" fmla="*/ 413692 h 4161864"/>
                <a:gd name="connsiteX6" fmla="*/ 6666423 w 7805504"/>
                <a:gd name="connsiteY6" fmla="*/ 296960 h 4161864"/>
                <a:gd name="connsiteX7" fmla="*/ 7697555 w 7805504"/>
                <a:gd name="connsiteY7" fmla="*/ 900075 h 4161864"/>
                <a:gd name="connsiteX8" fmla="*/ 7717010 w 7805504"/>
                <a:gd name="connsiteY8" fmla="*/ 2894245 h 4161864"/>
                <a:gd name="connsiteX9" fmla="*/ 7191716 w 7805504"/>
                <a:gd name="connsiteY9" fmla="*/ 4129658 h 4161864"/>
                <a:gd name="connsiteX10" fmla="*/ 5333733 w 7805504"/>
                <a:gd name="connsiteY10" fmla="*/ 3818373 h 4161864"/>
                <a:gd name="connsiteX11" fmla="*/ 3222831 w 7805504"/>
                <a:gd name="connsiteY11" fmla="*/ 4022654 h 4161864"/>
                <a:gd name="connsiteX12" fmla="*/ 1783138 w 7805504"/>
                <a:gd name="connsiteY12" fmla="*/ 3993471 h 4161864"/>
                <a:gd name="connsiteX13" fmla="*/ 208853 w 7805504"/>
                <a:gd name="connsiteY13" fmla="*/ 3979336 h 4161864"/>
                <a:gd name="connsiteX14" fmla="*/ 0 w 7805504"/>
                <a:gd name="connsiteY14" fmla="*/ 3935218 h 4161864"/>
                <a:gd name="connsiteX15" fmla="*/ 0 w 7805504"/>
                <a:gd name="connsiteY15" fmla="*/ 778294 h 4161864"/>
                <a:gd name="connsiteX16" fmla="*/ 54835 w 7805504"/>
                <a:gd name="connsiteY16" fmla="*/ 658290 h 4161864"/>
                <a:gd name="connsiteX17" fmla="*/ 440721 w 7805504"/>
                <a:gd name="connsiteY17" fmla="*/ 151045 h 4161864"/>
                <a:gd name="connsiteX18" fmla="*/ 465182 w 7805504"/>
                <a:gd name="connsiteY18" fmla="*/ 7933 h 416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504" h="4161864">
                  <a:moveTo>
                    <a:pt x="478429" y="0"/>
                  </a:moveTo>
                  <a:lnTo>
                    <a:pt x="3924905" y="0"/>
                  </a:lnTo>
                  <a:lnTo>
                    <a:pt x="3958971" y="6147"/>
                  </a:lnTo>
                  <a:cubicBezTo>
                    <a:pt x="4017688" y="16479"/>
                    <a:pt x="4074002" y="26004"/>
                    <a:pt x="4127504" y="34313"/>
                  </a:cubicBezTo>
                  <a:cubicBezTo>
                    <a:pt x="4555521" y="100785"/>
                    <a:pt x="4777635" y="146181"/>
                    <a:pt x="5080814" y="209411"/>
                  </a:cubicBezTo>
                  <a:cubicBezTo>
                    <a:pt x="5383993" y="272641"/>
                    <a:pt x="5682308" y="399101"/>
                    <a:pt x="5946576" y="413692"/>
                  </a:cubicBezTo>
                  <a:cubicBezTo>
                    <a:pt x="6210844" y="428283"/>
                    <a:pt x="6374593" y="215896"/>
                    <a:pt x="6666423" y="296960"/>
                  </a:cubicBezTo>
                  <a:cubicBezTo>
                    <a:pt x="6958253" y="378024"/>
                    <a:pt x="7522457" y="467194"/>
                    <a:pt x="7697555" y="900075"/>
                  </a:cubicBezTo>
                  <a:cubicBezTo>
                    <a:pt x="7872653" y="1332956"/>
                    <a:pt x="7801317" y="2355981"/>
                    <a:pt x="7717010" y="2894245"/>
                  </a:cubicBezTo>
                  <a:cubicBezTo>
                    <a:pt x="7632704" y="3432509"/>
                    <a:pt x="7588929" y="3975637"/>
                    <a:pt x="7191716" y="4129658"/>
                  </a:cubicBezTo>
                  <a:cubicBezTo>
                    <a:pt x="6794503" y="4283679"/>
                    <a:pt x="5995214" y="3836207"/>
                    <a:pt x="5333733" y="3818373"/>
                  </a:cubicBezTo>
                  <a:cubicBezTo>
                    <a:pt x="4672252" y="3800539"/>
                    <a:pt x="3814597" y="3993471"/>
                    <a:pt x="3222831" y="4022654"/>
                  </a:cubicBezTo>
                  <a:cubicBezTo>
                    <a:pt x="2631065" y="4051837"/>
                    <a:pt x="2350585" y="4021033"/>
                    <a:pt x="1783138" y="3993471"/>
                  </a:cubicBezTo>
                  <a:cubicBezTo>
                    <a:pt x="1357553" y="3972799"/>
                    <a:pt x="683000" y="4046061"/>
                    <a:pt x="208853" y="3979336"/>
                  </a:cubicBezTo>
                  <a:lnTo>
                    <a:pt x="0" y="3935218"/>
                  </a:lnTo>
                  <a:lnTo>
                    <a:pt x="0" y="778294"/>
                  </a:lnTo>
                  <a:lnTo>
                    <a:pt x="54835" y="658290"/>
                  </a:lnTo>
                  <a:cubicBezTo>
                    <a:pt x="198669" y="371286"/>
                    <a:pt x="341418" y="267372"/>
                    <a:pt x="440721" y="151045"/>
                  </a:cubicBezTo>
                  <a:cubicBezTo>
                    <a:pt x="511652" y="67954"/>
                    <a:pt x="442621" y="34896"/>
                    <a:pt x="465182" y="7933"/>
                  </a:cubicBezTo>
                  <a:close/>
                </a:path>
              </a:pathLst>
            </a:custGeom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622617" y="3098032"/>
            <a:ext cx="4536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Create a new screen to show the character details and navigate to it when a character is pressed.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some extra information obtained from the API. I let you be creative, but the origin and the location should be presented.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8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There are too many characters with unknown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 filter in the main screen to split the list between alive, dead, unknown and all.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Furthermore, we don’t need that button to do the request, make it automatically when the screen is presented.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08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6 – adding filters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3924674" y="-175092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20589169">
            <a:off x="10782416" y="297034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59" y="2525960"/>
            <a:ext cx="3885977" cy="38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2fa054-5891-406f-b6bd-39a7b48018e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C9B085266B344B9C4DDB8F1C0D021" ma:contentTypeVersion="11" ma:contentTypeDescription="Create a new document." ma:contentTypeScope="" ma:versionID="610a9917c396f1f3f811d6950109b050">
  <xsd:schema xmlns:xsd="http://www.w3.org/2001/XMLSchema" xmlns:xs="http://www.w3.org/2001/XMLSchema" xmlns:p="http://schemas.microsoft.com/office/2006/metadata/properties" xmlns:ns3="242fa054-5891-406f-b6bd-39a7b48018e8" xmlns:ns4="e3a1f4d4-8920-4d76-b716-d120dad42b91" targetNamespace="http://schemas.microsoft.com/office/2006/metadata/properties" ma:root="true" ma:fieldsID="4901c8f13ff4fe9b7554616ab7ed7957" ns3:_="" ns4:_="">
    <xsd:import namespace="242fa054-5891-406f-b6bd-39a7b48018e8"/>
    <xsd:import namespace="e3a1f4d4-8920-4d76-b716-d120dad42b9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2fa054-5891-406f-b6bd-39a7b48018e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4d4-8920-4d76-b716-d120dad42b9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9E45A7-E339-4F32-8B61-F2E486BABD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487E7E-CFA8-48F8-9FD4-888E663381B7}">
  <ds:schemaRefs>
    <ds:schemaRef ds:uri="http://purl.org/dc/terms/"/>
    <ds:schemaRef ds:uri="e3a1f4d4-8920-4d76-b716-d120dad42b9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42fa054-5891-406f-b6bd-39a7b48018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B1E3D1C-D5EC-488C-BC34-7607B522A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2fa054-5891-406f-b6bd-39a7b48018e8"/>
    <ds:schemaRef ds:uri="e3a1f4d4-8920-4d76-b716-d120dad42b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4991</TotalTime>
  <Words>1110</Words>
  <Application>Microsoft Macintosh PowerPoint</Application>
  <PresentationFormat>Widescreen</PresentationFormat>
  <Paragraphs>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Luckiest Guy</vt:lpstr>
      <vt:lpstr>Fira Sans Condensed</vt:lpstr>
      <vt:lpstr>Arial</vt:lpstr>
      <vt:lpstr>Fira Sans Condensed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Step 2 – network 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Pablo Grela</dc:creator>
  <cp:keywords/>
  <dc:description/>
  <cp:lastModifiedBy>Pablo Eme Grela</cp:lastModifiedBy>
  <cp:revision>76</cp:revision>
  <dcterms:created xsi:type="dcterms:W3CDTF">2023-09-29T12:01:34Z</dcterms:created>
  <dcterms:modified xsi:type="dcterms:W3CDTF">2024-08-12T15:21:58Z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0x0101004D7C9B085266B344B9C4DDB8F1C0D021</vt:lpwstr>
  </property>
</Properties>
</file>